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68"/>
  </p:notesMasterIdLst>
  <p:sldIdLst>
    <p:sldId id="257" r:id="rId3"/>
    <p:sldId id="256" r:id="rId4"/>
    <p:sldId id="355" r:id="rId5"/>
    <p:sldId id="266" r:id="rId6"/>
    <p:sldId id="356" r:id="rId7"/>
    <p:sldId id="357" r:id="rId8"/>
    <p:sldId id="259" r:id="rId9"/>
    <p:sldId id="358" r:id="rId10"/>
    <p:sldId id="270" r:id="rId11"/>
    <p:sldId id="277" r:id="rId12"/>
    <p:sldId id="278" r:id="rId13"/>
    <p:sldId id="305" r:id="rId14"/>
    <p:sldId id="306" r:id="rId15"/>
    <p:sldId id="289" r:id="rId16"/>
    <p:sldId id="319" r:id="rId17"/>
    <p:sldId id="320" r:id="rId18"/>
    <p:sldId id="374" r:id="rId19"/>
    <p:sldId id="375" r:id="rId20"/>
    <p:sldId id="376" r:id="rId21"/>
    <p:sldId id="379" r:id="rId22"/>
    <p:sldId id="380" r:id="rId23"/>
    <p:sldId id="318" r:id="rId24"/>
    <p:sldId id="378" r:id="rId25"/>
    <p:sldId id="307" r:id="rId26"/>
    <p:sldId id="272" r:id="rId27"/>
    <p:sldId id="273" r:id="rId28"/>
    <p:sldId id="271" r:id="rId29"/>
    <p:sldId id="309" r:id="rId30"/>
    <p:sldId id="310" r:id="rId31"/>
    <p:sldId id="321" r:id="rId32"/>
    <p:sldId id="381" r:id="rId33"/>
    <p:sldId id="382" r:id="rId34"/>
    <p:sldId id="383" r:id="rId35"/>
    <p:sldId id="377" r:id="rId36"/>
    <p:sldId id="281" r:id="rId37"/>
    <p:sldId id="324" r:id="rId38"/>
    <p:sldId id="326" r:id="rId39"/>
    <p:sldId id="327" r:id="rId40"/>
    <p:sldId id="328" r:id="rId41"/>
    <p:sldId id="312" r:id="rId42"/>
    <p:sldId id="303" r:id="rId43"/>
    <p:sldId id="332" r:id="rId44"/>
    <p:sldId id="334" r:id="rId45"/>
    <p:sldId id="333" r:id="rId46"/>
    <p:sldId id="366" r:id="rId47"/>
    <p:sldId id="384" r:id="rId48"/>
    <p:sldId id="385" r:id="rId49"/>
    <p:sldId id="370" r:id="rId50"/>
    <p:sldId id="368" r:id="rId51"/>
    <p:sldId id="367" r:id="rId52"/>
    <p:sldId id="262" r:id="rId53"/>
    <p:sldId id="336" r:id="rId54"/>
    <p:sldId id="371" r:id="rId55"/>
    <p:sldId id="337" r:id="rId56"/>
    <p:sldId id="372" r:id="rId57"/>
    <p:sldId id="373" r:id="rId58"/>
    <p:sldId id="322" r:id="rId59"/>
    <p:sldId id="353" r:id="rId60"/>
    <p:sldId id="339" r:id="rId61"/>
    <p:sldId id="349" r:id="rId62"/>
    <p:sldId id="350" r:id="rId63"/>
    <p:sldId id="351" r:id="rId64"/>
    <p:sldId id="352" r:id="rId65"/>
    <p:sldId id="323" r:id="rId66"/>
    <p:sldId id="354" r:id="rId6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765A00"/>
    <a:srgbClr val="FF0909"/>
    <a:srgbClr val="FFCC00"/>
    <a:srgbClr val="FFD54F"/>
    <a:srgbClr val="92D050"/>
    <a:srgbClr val="007434"/>
    <a:srgbClr val="FF6D6D"/>
    <a:srgbClr val="CFC1A8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26" autoAdjust="0"/>
    <p:restoredTop sz="94660"/>
  </p:normalViewPr>
  <p:slideViewPr>
    <p:cSldViewPr snapToGrid="0">
      <p:cViewPr varScale="1">
        <p:scale>
          <a:sx n="65" d="100"/>
          <a:sy n="65" d="100"/>
        </p:scale>
        <p:origin x="1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7BF04-D4F8-43E0-BF30-5ACF3C4C932C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ECCCA-4CCD-4D2B-8C84-2173908306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87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7A5D9-EAB0-4964-AFB6-CC69175CE4E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28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7A5D9-EAB0-4964-AFB6-CC69175CE4E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283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7A5D9-EAB0-4964-AFB6-CC69175CE4E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28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7A5D9-EAB0-4964-AFB6-CC69175CE4E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283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Candelabra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7A5D9-EAB0-4964-AFB6-CC69175CE4E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757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Hesitation</a:t>
            </a:r>
            <a:r>
              <a:rPr lang="fr-FR" baseline="0" dirty="0"/>
              <a:t> in </a:t>
            </a:r>
            <a:r>
              <a:rPr lang="fr-FR" baseline="0" dirty="0" err="1"/>
              <a:t>gestures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7A5D9-EAB0-4964-AFB6-CC69175CE4E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396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ECCCA-4CCD-4D2B-8C84-21739083069A}" type="slidenum">
              <a:rPr lang="fr-FR" smtClean="0"/>
              <a:t>64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922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ECCCA-4CCD-4D2B-8C84-21739083069A}" type="slidenum">
              <a:rPr lang="fr-FR" smtClean="0"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96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87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5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12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83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17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335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58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105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56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93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551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76540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5075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041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0729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7115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29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2BB0A4-93FD-452F-A68C-03E1E3F59753}"/>
              </a:ext>
            </a:extLst>
          </p:cNvPr>
          <p:cNvSpPr txBox="1"/>
          <p:nvPr userDrawn="1"/>
        </p:nvSpPr>
        <p:spPr>
          <a:xfrm>
            <a:off x="6868459" y="6538912"/>
            <a:ext cx="2351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frederic.metin01@u-bourgogne.fr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3FFEE7-F25F-4B4B-8732-97EEFC584CAF}"/>
              </a:ext>
            </a:extLst>
          </p:cNvPr>
          <p:cNvSpPr txBox="1"/>
          <p:nvPr userDrawn="1"/>
        </p:nvSpPr>
        <p:spPr>
          <a:xfrm>
            <a:off x="0" y="11311"/>
            <a:ext cx="5247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Journées Bisontines de didactique et d’épistémologie, 25 mars 2022</a:t>
            </a:r>
          </a:p>
        </p:txBody>
      </p:sp>
    </p:spTree>
    <p:extLst>
      <p:ext uri="{BB962C8B-B14F-4D97-AF65-F5344CB8AC3E}">
        <p14:creationId xmlns:p14="http://schemas.microsoft.com/office/powerpoint/2010/main" val="3595798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2700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7315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89901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339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DE916-1875-4CC6-914A-190AE78A821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CE42B-987A-4706-B7E2-9EEB18F6CC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44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25/03/2022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584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jpg"/><Relationship Id="rId16" Type="http://schemas.openxmlformats.org/officeDocument/2006/relationships/image" Target="../media/image18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microsoft.com/office/2007/relationships/hdphoto" Target="../media/hdphoto3.wdp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3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9658;%20Cours%20de%20math&#233;matiques%20au%20ch&#226;teau%20de%20Gu&#233;delon%20par%20Hein%20Koenen.mp4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hyperlink" Target="La%20corde%20&#224;%2013%20noeuds%20-%20Guedelon.mp4" TargetMode="Externa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microsoft.com/office/2007/relationships/hdphoto" Target="../media/hdphoto6.wdp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2" Type="http://schemas.openxmlformats.org/officeDocument/2006/relationships/image" Target="../media/image44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11" Type="http://schemas.microsoft.com/office/2007/relationships/hdphoto" Target="../media/hdphoto5.wdp"/><Relationship Id="rId5" Type="http://schemas.openxmlformats.org/officeDocument/2006/relationships/image" Target="../media/image49.png"/><Relationship Id="rId15" Type="http://schemas.microsoft.com/office/2007/relationships/hdphoto" Target="../media/hdphoto7.wdp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8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pn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98.png"/><Relationship Id="rId7" Type="http://schemas.openxmlformats.org/officeDocument/2006/relationships/image" Target="../media/image10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8.wdp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Compter%20aux%20Jetons.pptx" TargetMode="Externa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microsoft.com/office/2007/relationships/hdphoto" Target="../media/hdphoto9.wdp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10" Type="http://schemas.openxmlformats.org/officeDocument/2006/relationships/image" Target="../media/image117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13" Type="http://schemas.openxmlformats.org/officeDocument/2006/relationships/image" Target="../media/image1080.png"/><Relationship Id="rId3" Type="http://schemas.openxmlformats.org/officeDocument/2006/relationships/image" Target="../media/image130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3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microsoft.com/office/2007/relationships/hdphoto" Target="../media/hdphoto10.wdp"/><Relationship Id="rId11" Type="http://schemas.openxmlformats.org/officeDocument/2006/relationships/image" Target="../media/image1060.png"/><Relationship Id="rId5" Type="http://schemas.openxmlformats.org/officeDocument/2006/relationships/image" Target="../media/image132.png"/><Relationship Id="rId15" Type="http://schemas.openxmlformats.org/officeDocument/2006/relationships/image" Target="../media/image1100.png"/><Relationship Id="rId10" Type="http://schemas.openxmlformats.org/officeDocument/2006/relationships/image" Target="../media/image1050.png"/><Relationship Id="rId4" Type="http://schemas.openxmlformats.org/officeDocument/2006/relationships/image" Target="../media/image131.png"/><Relationship Id="rId9" Type="http://schemas.openxmlformats.org/officeDocument/2006/relationships/image" Target="../media/image1040.png"/><Relationship Id="rId14" Type="http://schemas.openxmlformats.org/officeDocument/2006/relationships/image" Target="../media/image10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11.wdp"/><Relationship Id="rId4" Type="http://schemas.openxmlformats.org/officeDocument/2006/relationships/image" Target="../media/image1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6.png"/><Relationship Id="rId4" Type="http://schemas.openxmlformats.org/officeDocument/2006/relationships/image" Target="../media/image13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13.wdp"/><Relationship Id="rId4" Type="http://schemas.openxmlformats.org/officeDocument/2006/relationships/image" Target="../media/image139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13.wdp"/><Relationship Id="rId4" Type="http://schemas.openxmlformats.org/officeDocument/2006/relationships/image" Target="../media/image13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2.jpeg"/><Relationship Id="rId7" Type="http://schemas.microsoft.com/office/2007/relationships/hdphoto" Target="../media/hdphoto14.wdp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5.pn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5.wdp"/><Relationship Id="rId5" Type="http://schemas.openxmlformats.org/officeDocument/2006/relationships/image" Target="../media/image168.png"/><Relationship Id="rId4" Type="http://schemas.openxmlformats.org/officeDocument/2006/relationships/hyperlink" Target="Angle%20droit%20et%20ellipse.mp4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8F2FE9C-6914-43B7-9C90-C14627531231}"/>
              </a:ext>
            </a:extLst>
          </p:cNvPr>
          <p:cNvSpPr txBox="1">
            <a:spLocks/>
          </p:cNvSpPr>
          <p:nvPr/>
        </p:nvSpPr>
        <p:spPr>
          <a:xfrm>
            <a:off x="1135184" y="1681881"/>
            <a:ext cx="6873632" cy="2418370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000" b="1" dirty="0">
                <a:ln w="28575">
                  <a:solidFill>
                    <a:srgbClr val="C00000"/>
                  </a:solidFill>
                </a:ln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L'histoire des mathématiques en classe : </a:t>
            </a:r>
            <a:br>
              <a:rPr lang="fr-BE" sz="4000" b="1" dirty="0">
                <a:ln w="28575">
                  <a:solidFill>
                    <a:srgbClr val="C00000"/>
                  </a:solidFill>
                </a:ln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BE" sz="4000" b="1" dirty="0">
                <a:ln w="28575">
                  <a:solidFill>
                    <a:srgbClr val="C00000"/>
                  </a:solidFill>
                </a:ln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quelques obstacles, </a:t>
            </a:r>
            <a:br>
              <a:rPr lang="fr-BE" sz="4000" b="1" dirty="0">
                <a:ln w="28575">
                  <a:solidFill>
                    <a:srgbClr val="C00000"/>
                  </a:solidFill>
                </a:ln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BE" sz="4000" b="1" dirty="0">
                <a:ln w="28575">
                  <a:solidFill>
                    <a:srgbClr val="C00000"/>
                  </a:solidFill>
                </a:ln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quelques pistes… </a:t>
            </a:r>
            <a:endParaRPr lang="fr-FR" sz="4000" b="1" dirty="0">
              <a:ln w="28575">
                <a:solidFill>
                  <a:srgbClr val="C00000"/>
                </a:solidFill>
              </a:ln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356D044-7AB2-4742-AE60-EE60CE638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640" y="5265174"/>
            <a:ext cx="1204417" cy="52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D9E4FD-7E5E-494A-AC73-8CCECB18A483}"/>
              </a:ext>
            </a:extLst>
          </p:cNvPr>
          <p:cNvSpPr/>
          <p:nvPr/>
        </p:nvSpPr>
        <p:spPr>
          <a:xfrm>
            <a:off x="3708977" y="5539760"/>
            <a:ext cx="5216156" cy="1098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fr-FR" dirty="0">
                <a:ln w="3175">
                  <a:solidFill>
                    <a:schemeClr val="tx1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Frédéric MÉTIN, </a:t>
            </a:r>
            <a:br>
              <a:rPr lang="fr-FR" dirty="0">
                <a:ln w="3175">
                  <a:solidFill>
                    <a:schemeClr val="tx1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n w="3175">
                  <a:solidFill>
                    <a:srgbClr val="C00000"/>
                  </a:solidFill>
                </a:ln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INSPÉ, Université de Bourgogne </a:t>
            </a:r>
            <a:r>
              <a:rPr lang="fr-FR" dirty="0">
                <a:ln w="3175">
                  <a:solidFill>
                    <a:schemeClr val="tx1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fr-FR" dirty="0">
                <a:ln w="3175">
                  <a:solidFill>
                    <a:srgbClr val="000066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IREM de Dijon</a:t>
            </a:r>
            <a:r>
              <a:rPr lang="fr-FR" dirty="0">
                <a:ln w="3175"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>
              <a:lnSpc>
                <a:spcPct val="125000"/>
              </a:lnSpc>
            </a:pPr>
            <a:endParaRPr lang="fr-FR" dirty="0">
              <a:ln w="3175">
                <a:solidFill>
                  <a:schemeClr val="tx1"/>
                </a:solidFill>
              </a:ln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C20D29-0344-4DFF-8EB8-F58186AC6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977" y="5254625"/>
            <a:ext cx="768209" cy="5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86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5000" t="-8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1052736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1" u="none" strike="noStrike" kern="1200" cap="none" spc="0" normalizeH="0" baseline="0" noProof="0" dirty="0" err="1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Words</a:t>
            </a:r>
            <a:r>
              <a:rPr kumimoji="0" lang="fr-FR" sz="3600" b="1" i="1" u="none" strike="noStrike" kern="1200" cap="none" spc="0" normalizeH="0" baseline="0" noProof="0" dirty="0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fr-FR" sz="3600" b="1" i="1" u="none" strike="noStrike" kern="1200" cap="none" spc="0" normalizeH="0" baseline="0" noProof="0" dirty="0" err="1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words</a:t>
            </a:r>
            <a:r>
              <a:rPr kumimoji="0" lang="fr-FR" sz="3600" b="1" i="1" u="none" strike="noStrike" kern="1200" cap="none" spc="0" normalizeH="0" baseline="0" noProof="0" dirty="0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fr-FR" sz="3600" b="1" i="1" u="none" strike="noStrike" kern="1200" cap="none" spc="0" normalizeH="0" baseline="0" noProof="0" dirty="0" err="1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words</a:t>
            </a:r>
            <a:r>
              <a:rPr kumimoji="0" lang="fr-FR" sz="3600" b="1" i="0" u="none" strike="noStrike" kern="1200" cap="none" spc="0" normalizeH="0" baseline="0" noProof="0" dirty="0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:</a:t>
            </a:r>
            <a:endParaRPr kumimoji="0" lang="fr-FR" sz="3600" b="1" i="1" u="none" strike="noStrike" kern="1200" cap="none" spc="0" normalizeH="0" baseline="0" noProof="0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Du danger de l’accroche narrative</a:t>
            </a:r>
            <a:endParaRPr kumimoji="0" lang="fr-FR" sz="3600" b="1" i="1" u="none" strike="noStrike" kern="1200" cap="none" spc="0" normalizeH="0" baseline="0" noProof="0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9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5000" t="-8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FFCB855-9EB9-4717-954C-182C1946FFF6}"/>
              </a:ext>
            </a:extLst>
          </p:cNvPr>
          <p:cNvSpPr txBox="1"/>
          <p:nvPr/>
        </p:nvSpPr>
        <p:spPr>
          <a:xfrm>
            <a:off x="684550" y="385500"/>
            <a:ext cx="77038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Polonius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Que lisez-vous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lord ?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Hamlet : Des mots, des mots, des mots.</a:t>
            </a:r>
          </a:p>
          <a:p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Polonius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De quoi est-il question,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lord ?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Hamlet : Entre qui ?</a:t>
            </a:r>
          </a:p>
          <a:p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Polonius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Je demande de quoi il est question dans ce que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vous lisez,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lord !</a:t>
            </a:r>
          </a:p>
          <a:p>
            <a:pPr algn="r"/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Hamlet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Acte 2, scène 2</a:t>
            </a:r>
          </a:p>
        </p:txBody>
      </p:sp>
    </p:spTree>
    <p:extLst>
      <p:ext uri="{BB962C8B-B14F-4D97-AF65-F5344CB8AC3E}">
        <p14:creationId xmlns:p14="http://schemas.microsoft.com/office/powerpoint/2010/main" val="426865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5000" t="-8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1" y="486173"/>
            <a:ext cx="8215198" cy="588565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91" y="1039250"/>
            <a:ext cx="7375717" cy="143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76" y="4782512"/>
            <a:ext cx="7158953" cy="122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53" y="4298027"/>
            <a:ext cx="7293708" cy="126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64" y="3432130"/>
            <a:ext cx="7276864" cy="141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81" y="2788906"/>
            <a:ext cx="7327397" cy="128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55" y="2470245"/>
            <a:ext cx="6939969" cy="109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36" y="1874041"/>
            <a:ext cx="6990507" cy="121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192" y="1092507"/>
            <a:ext cx="7361087" cy="143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50" y="2204742"/>
            <a:ext cx="7344241" cy="139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048" y="3399563"/>
            <a:ext cx="7192640" cy="133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51" y="4257566"/>
            <a:ext cx="7057884" cy="111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92" y="3241176"/>
            <a:ext cx="7108418" cy="121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30" y="2128626"/>
            <a:ext cx="7782201" cy="138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92" y="2725821"/>
            <a:ext cx="8336221" cy="140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9">
            <a:grayscl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43" y="1511974"/>
            <a:ext cx="8421719" cy="151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1">
            <a:grayscl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79" y="2875754"/>
            <a:ext cx="8101099" cy="149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5" y="4160441"/>
            <a:ext cx="8927944" cy="165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path" presetSubtype="0" ac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882 -0.04259 L -0.05747 0.04144 " pathEditMode="relative" rAng="0" ptsTypes="AA">
                                      <p:cBhvr>
                                        <p:cTn id="11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419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5000" t="-8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8D4A1C-ABEA-4D1B-B0E9-3F907EE723BC}"/>
              </a:ext>
            </a:extLst>
          </p:cNvPr>
          <p:cNvSpPr/>
          <p:nvPr/>
        </p:nvSpPr>
        <p:spPr>
          <a:xfrm>
            <a:off x="3694598" y="1857018"/>
            <a:ext cx="152477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endParaRPr lang="fr-FR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4B4BDC-EE34-4800-85A0-8BC949107D94}"/>
              </a:ext>
            </a:extLst>
          </p:cNvPr>
          <p:cNvSpPr/>
          <p:nvPr/>
        </p:nvSpPr>
        <p:spPr>
          <a:xfrm>
            <a:off x="5220414" y="1851174"/>
            <a:ext cx="152477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b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57EFB9-255D-4613-882D-4EC86C9119CF}"/>
              </a:ext>
            </a:extLst>
          </p:cNvPr>
          <p:cNvSpPr/>
          <p:nvPr/>
        </p:nvSpPr>
        <p:spPr>
          <a:xfrm>
            <a:off x="2103537" y="1857018"/>
            <a:ext cx="5339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fr-FR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55293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C 0.00555 0.00834 0.01701 0.03889 0.03333 0.05024 C 0.04965 0.06158 0.0618 0.07176 0.08142 0.07199 C 0.10121 0.07223 0.1177 0.0676 0.13437 0.05625 C 0.15086 0.04491 0.16163 0.01783 0.16684 -0.00023 " pathEditMode="relative" rAng="0" ptsTypes="fsfs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C 3.33333E-6 0.00023 -0.0099 -0.04746 -0.02657 -0.06227 C -0.04323 -0.07709 -0.05087 -0.08264 -0.08559 -0.08172 C -0.12032 -0.08079 -0.12691 -0.08172 -0.14393 -0.06227 C -0.16111 -0.04283 -0.16476 -0.01574 -0.16667 2.22222E-6 " pathEditMode="relative" rAng="0" ptsTypes="fsssf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5000" t="-8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157402-A574-4686-BF3D-2E7D2A0B1DC9}"/>
              </a:ext>
            </a:extLst>
          </p:cNvPr>
          <p:cNvSpPr/>
          <p:nvPr/>
        </p:nvSpPr>
        <p:spPr>
          <a:xfrm>
            <a:off x="2105508" y="1866431"/>
            <a:ext cx="15247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endParaRPr lang="fr-FR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F5A0B2-97A1-432D-A6DC-D90FAC87046A}"/>
              </a:ext>
            </a:extLst>
          </p:cNvPr>
          <p:cNvSpPr/>
          <p:nvPr/>
        </p:nvSpPr>
        <p:spPr>
          <a:xfrm>
            <a:off x="3692284" y="1868207"/>
            <a:ext cx="15247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endParaRPr lang="fr-FR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0B836F-3BCE-4135-8B90-E09088878D17}"/>
              </a:ext>
            </a:extLst>
          </p:cNvPr>
          <p:cNvSpPr/>
          <p:nvPr/>
        </p:nvSpPr>
        <p:spPr>
          <a:xfrm>
            <a:off x="2093248" y="1852444"/>
            <a:ext cx="5339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fr-F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       </a:t>
            </a:r>
            <a:r>
              <a:rPr lang="fr-FR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endParaRPr lang="fr-FR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83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C 0.00556 0.00834 0.01702 0.03889 0.03334 0.05023 C 0.04965 0.06158 0.06181 0.07176 0.08143 0.07199 C 0.10122 0.07222 0.12396 0.07176 0.14063 0.06042 C 0.15712 0.04908 0.16667 0.01736 0.17188 -0.00069 " pathEditMode="relative" rAng="0" ptsTypes="fsfs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35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C -2.77778E-6 0.00024 -0.00989 -0.04745 -0.02656 -0.06226 C -0.04323 -0.07708 -0.05087 -0.08263 -0.08559 -0.08171 C -0.12031 -0.08078 -0.12708 -0.08426 -0.14409 -0.06481 C -0.16128 -0.04537 -0.17205 -0.01666 -0.17396 -0.00092 " pathEditMode="relative" rAng="0" ptsTypes="fsssf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98" y="-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709682" y="4847203"/>
            <a:ext cx="7640795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Wingardium</a:t>
            </a:r>
            <a:r>
              <a:rPr lang="fr-FR" sz="3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Leviosa</a:t>
            </a:r>
            <a:r>
              <a:rPr lang="fr-FR" sz="3600" b="1" dirty="0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fr-FR" sz="3600" b="1" i="1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danger des baguettes magiques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02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709682" y="4847203"/>
            <a:ext cx="7640795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Wingardium</a:t>
            </a:r>
            <a:r>
              <a:rPr lang="fr-FR" sz="3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Leviosa</a:t>
            </a:r>
            <a:r>
              <a:rPr lang="fr-FR" sz="3600" b="1" dirty="0">
                <a:ln w="11430">
                  <a:solidFill>
                    <a:sysClr val="windowText" lastClr="000000"/>
                  </a:solidFill>
                </a:ln>
                <a:solidFill>
                  <a:prstClr val="white">
                    <a:lumMod val="50000"/>
                  </a:prst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fr-FR" sz="3600" b="1" i="1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danger des baguettes magiques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3FE5BF-EDAA-4BF2-9D25-6158B8BD9B00}"/>
              </a:ext>
            </a:extLst>
          </p:cNvPr>
          <p:cNvSpPr txBox="1"/>
          <p:nvPr/>
        </p:nvSpPr>
        <p:spPr>
          <a:xfrm>
            <a:off x="684550" y="385500"/>
            <a:ext cx="81359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la table voisine, Ron n'avait pas beaucoup plus de chance.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Wingardium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Leviosa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 s'écriait-il en agitant ses longs bras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un moulin à vent. 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Tu ne prononces pas bien, lança Hermione. Il faut dire Win-</a:t>
            </a:r>
          </a:p>
          <a:p>
            <a:pPr algn="just"/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gar-dium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Leviosa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accentuant bien le « 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».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Tu n'as qu'à le faire si tu es si intelligente, répliqua Ron.</a:t>
            </a:r>
          </a:p>
          <a:p>
            <a:pPr algn="r"/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Harry Potter à l’école des sorciers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7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58" y="818531"/>
            <a:ext cx="7217687" cy="522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05" y="2132409"/>
            <a:ext cx="7001590" cy="259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C7D98F-44D5-42A5-9ECB-1C7BF98A308E}"/>
              </a:ext>
            </a:extLst>
          </p:cNvPr>
          <p:cNvSpPr/>
          <p:nvPr/>
        </p:nvSpPr>
        <p:spPr>
          <a:xfrm>
            <a:off x="4704088" y="4417814"/>
            <a:ext cx="34227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http://therese.eveilleau.pagesperso-orange.fr/</a:t>
            </a:r>
          </a:p>
        </p:txBody>
      </p:sp>
    </p:spTree>
    <p:extLst>
      <p:ext uri="{BB962C8B-B14F-4D97-AF65-F5344CB8AC3E}">
        <p14:creationId xmlns:p14="http://schemas.microsoft.com/office/powerpoint/2010/main" val="74019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44" y="399232"/>
            <a:ext cx="4507177" cy="253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962799" y="2943287"/>
            <a:ext cx="3036522" cy="300082"/>
          </a:xfrm>
          <a:prstGeom prst="rect">
            <a:avLst/>
          </a:prstGeom>
          <a:solidFill>
            <a:srgbClr val="FFFF00">
              <a:alpha val="6117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Château de </a:t>
            </a:r>
            <a:r>
              <a:rPr lang="fr-FR" sz="13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Guédelon</a:t>
            </a:r>
            <a:r>
              <a:rPr lang="fr-FR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(89)</a:t>
            </a:r>
          </a:p>
        </p:txBody>
      </p:sp>
      <p:pic>
        <p:nvPicPr>
          <p:cNvPr id="1027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357" y="3429000"/>
            <a:ext cx="4270404" cy="2907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60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70" y="177594"/>
            <a:ext cx="647055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85" y="1907128"/>
            <a:ext cx="8015523" cy="442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91" y="758713"/>
            <a:ext cx="8436769" cy="453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010" y="766776"/>
            <a:ext cx="6404969" cy="516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69732" y="5929209"/>
            <a:ext cx="3804247" cy="323165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none">
            <a:spAutoFit/>
          </a:bodyPr>
          <a:lstStyle/>
          <a:p>
            <a:r>
              <a:rPr lang="fr-FR" sz="15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Hortus</a:t>
            </a:r>
            <a:r>
              <a:rPr lang="fr-FR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5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deliciarum</a:t>
            </a:r>
            <a:r>
              <a:rPr lang="fr-F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500" cap="small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</a:t>
            </a:r>
            <a:r>
              <a:rPr lang="fr-FR" sz="1500" baseline="30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siècle, disparu), BNUS</a:t>
            </a:r>
          </a:p>
        </p:txBody>
      </p:sp>
    </p:spTree>
    <p:extLst>
      <p:ext uri="{BB962C8B-B14F-4D97-AF65-F5344CB8AC3E}">
        <p14:creationId xmlns:p14="http://schemas.microsoft.com/office/powerpoint/2010/main" val="146840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t="530" r="2953" b="4472"/>
          <a:stretch/>
        </p:blipFill>
        <p:spPr bwMode="auto">
          <a:xfrm>
            <a:off x="1514476" y="1171203"/>
            <a:ext cx="2552700" cy="410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971" y="1171203"/>
            <a:ext cx="3421856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25358" y="5276851"/>
            <a:ext cx="1664238" cy="253916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none">
            <a:spAutoFit/>
          </a:bodyPr>
          <a:lstStyle/>
          <a:p>
            <a:r>
              <a:rPr lang="fr-FR" sz="105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Senmout</a:t>
            </a:r>
            <a:r>
              <a:rPr lang="fr-FR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Musée du Louvre</a:t>
            </a:r>
          </a:p>
        </p:txBody>
      </p:sp>
      <p:sp>
        <p:nvSpPr>
          <p:cNvPr id="9" name="Rectangle 8"/>
          <p:cNvSpPr/>
          <p:nvPr/>
        </p:nvSpPr>
        <p:spPr>
          <a:xfrm>
            <a:off x="5202460" y="5571754"/>
            <a:ext cx="1728358" cy="253916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none">
            <a:spAutoFit/>
          </a:bodyPr>
          <a:lstStyle/>
          <a:p>
            <a:r>
              <a:rPr lang="fr-FR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Deutsches Museum</a:t>
            </a:r>
            <a:r>
              <a:rPr lang="fr-FR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Münich</a:t>
            </a:r>
            <a:endParaRPr lang="fr-FR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9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226" y="226229"/>
            <a:ext cx="4155141" cy="617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39" y="804119"/>
            <a:ext cx="7802191" cy="45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828F4D-DCE7-4B6D-AB8B-47E4B91FCE23}"/>
              </a:ext>
            </a:extLst>
          </p:cNvPr>
          <p:cNvSpPr/>
          <p:nvPr/>
        </p:nvSpPr>
        <p:spPr>
          <a:xfrm>
            <a:off x="5675303" y="6089359"/>
            <a:ext cx="1458497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BnF, ms Fr 656</a:t>
            </a:r>
          </a:p>
        </p:txBody>
      </p:sp>
    </p:spTree>
    <p:extLst>
      <p:ext uri="{BB962C8B-B14F-4D97-AF65-F5344CB8AC3E}">
        <p14:creationId xmlns:p14="http://schemas.microsoft.com/office/powerpoint/2010/main" val="260816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99302F6-37F2-47BF-894F-5F2D5DA2B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36" y="458889"/>
            <a:ext cx="3488469" cy="5691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5EE0E0-C3D8-4117-B87A-6DF4D20B8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7160" y="234861"/>
            <a:ext cx="4633151" cy="25816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F47683-C117-4F86-BD72-B4A96C9D01E2}"/>
              </a:ext>
            </a:extLst>
          </p:cNvPr>
          <p:cNvSpPr/>
          <p:nvPr/>
        </p:nvSpPr>
        <p:spPr>
          <a:xfrm>
            <a:off x="7925603" y="305000"/>
            <a:ext cx="717261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111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FBDA43-E393-4688-98F3-39B4F44CC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900" y="2921044"/>
            <a:ext cx="3131411" cy="278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DCE98F-2C19-4664-8918-67D4881CE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1606" y="4065950"/>
            <a:ext cx="4517898" cy="15904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9CE28D-B77D-424C-8B4A-817AF2E05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7535" y="3304483"/>
            <a:ext cx="4321969" cy="6569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C96FD6-F413-435D-9C8A-EAEC575159A1}"/>
              </a:ext>
            </a:extLst>
          </p:cNvPr>
          <p:cNvSpPr/>
          <p:nvPr/>
        </p:nvSpPr>
        <p:spPr>
          <a:xfrm>
            <a:off x="3450717" y="5842300"/>
            <a:ext cx="538888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1966</a:t>
            </a:r>
          </a:p>
        </p:txBody>
      </p:sp>
    </p:spTree>
    <p:extLst>
      <p:ext uri="{BB962C8B-B14F-4D97-AF65-F5344CB8AC3E}">
        <p14:creationId xmlns:p14="http://schemas.microsoft.com/office/powerpoint/2010/main" val="13182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10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99302F6-37F2-47BF-894F-5F2D5DA2B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36" y="458889"/>
            <a:ext cx="3488469" cy="56911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F47683-C117-4F86-BD72-B4A96C9D01E2}"/>
              </a:ext>
            </a:extLst>
          </p:cNvPr>
          <p:cNvSpPr/>
          <p:nvPr/>
        </p:nvSpPr>
        <p:spPr>
          <a:xfrm>
            <a:off x="8123132" y="5227782"/>
            <a:ext cx="717261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128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57A5BC-871C-4C4C-ACFF-671922259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09" y="2912149"/>
            <a:ext cx="7964584" cy="231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2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51602" y="869563"/>
            <a:ext cx="7640795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pourtant elle tourne !</a:t>
            </a:r>
            <a:endParaRPr lang="fr-FR" sz="3600" b="1" i="1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danger de la chute libre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244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6CD3CF6-5260-47E7-ACB9-D89DB6E5B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23" y="421380"/>
            <a:ext cx="6848554" cy="566776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5B97D3-A516-41B6-8AA8-FACE454BFCA6}"/>
              </a:ext>
            </a:extLst>
          </p:cNvPr>
          <p:cNvSpPr/>
          <p:nvPr/>
        </p:nvSpPr>
        <p:spPr>
          <a:xfrm>
            <a:off x="198831" y="5860548"/>
            <a:ext cx="87463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https://www.pedagogie.ac-nantes.fr/physique-chimie/enseigner/sequences/le-modele-de-la-chute-libre-1188443.kjsp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825BFC-4967-46C8-AD15-1D1D85C800B4}"/>
              </a:ext>
            </a:extLst>
          </p:cNvPr>
          <p:cNvGrpSpPr/>
          <p:nvPr/>
        </p:nvGrpSpPr>
        <p:grpSpPr>
          <a:xfrm>
            <a:off x="198831" y="479699"/>
            <a:ext cx="8851551" cy="5898602"/>
            <a:chOff x="173575" y="300947"/>
            <a:chExt cx="8851551" cy="589860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D9EAF57-EF1A-4D60-B8CA-836AB1E5C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575" y="300947"/>
              <a:ext cx="8796850" cy="56677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E2C7EC-7523-4C98-B98A-E7816466AA58}"/>
                </a:ext>
              </a:extLst>
            </p:cNvPr>
            <p:cNvSpPr/>
            <p:nvPr/>
          </p:nvSpPr>
          <p:spPr>
            <a:xfrm>
              <a:off x="278789" y="5891772"/>
              <a:ext cx="87463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Jan Brueghel </a:t>
              </a:r>
              <a:r>
                <a:rPr lang="en-US" sz="1400" dirty="0" err="1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l’Ancien</a:t>
              </a:r>
              <a:r>
                <a:rPr lang="en-US" sz="1400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400" i="1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Landscape with Archduke Albert and </a:t>
              </a:r>
              <a:r>
                <a:rPr lang="en-US" sz="1400" i="1" dirty="0" err="1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Mariemont</a:t>
              </a:r>
              <a:r>
                <a:rPr lang="en-US" sz="1400" i="1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Castle</a:t>
              </a:r>
              <a:r>
                <a:rPr lang="en-US" sz="1400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, Virginia Museum of Fine Arts, </a:t>
              </a:r>
              <a:r>
                <a:rPr lang="fr-FR" sz="1400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53.10</a:t>
              </a:r>
              <a:endParaRPr lang="en-US" sz="14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314C38B-9A55-4070-BE72-4261CDA1E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4483" y="1109074"/>
            <a:ext cx="6265545" cy="453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3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CA169EC-ED1A-4D01-85CC-C7F00D478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22" y="421379"/>
            <a:ext cx="6848554" cy="56677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FE5FD1-E4BB-4FD1-AD84-0DC01CC12BB7}"/>
              </a:ext>
            </a:extLst>
          </p:cNvPr>
          <p:cNvSpPr/>
          <p:nvPr/>
        </p:nvSpPr>
        <p:spPr>
          <a:xfrm>
            <a:off x="198831" y="5935259"/>
            <a:ext cx="87463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https://www.pedagogie.ac-nantes.fr/physique-chimie/enseigner/sequences/le-modele-de-la-chute-libre-1188443.kjsp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DF9A85-C09C-43E1-9710-ED3B78BD0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41" y="332620"/>
            <a:ext cx="8312727" cy="39915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972831-7849-4B29-9F02-76E519DDEDDB}"/>
              </a:ext>
            </a:extLst>
          </p:cNvPr>
          <p:cNvSpPr/>
          <p:nvPr/>
        </p:nvSpPr>
        <p:spPr>
          <a:xfrm>
            <a:off x="8098778" y="4016417"/>
            <a:ext cx="5814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p. 24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FA3018-7DC0-4221-BB0F-50700BC42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519" y="265325"/>
            <a:ext cx="4168566" cy="51525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A39EE1-A22E-4C07-B02E-0BBF5ED0A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30" y="332620"/>
            <a:ext cx="3197144" cy="50852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BE3E53-D5E1-4B9C-A10B-91641957B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99" y="1364894"/>
            <a:ext cx="7848600" cy="16192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5E78F0-1DA8-4A17-AE5F-8C427153DA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310" y="327918"/>
            <a:ext cx="3983182" cy="54867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3D9FEB-455F-4FDA-9F98-04FB39249A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8103" y="296430"/>
            <a:ext cx="3928078" cy="55182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2555AD-81D5-49B4-A9E7-AADE3BB357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5493" y="4835952"/>
            <a:ext cx="3076575" cy="85725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2084B3-2B58-49F0-8A0A-4CA3D03B8E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5596" y="4874916"/>
            <a:ext cx="2581275" cy="5429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96103F3-742A-497C-BACD-F14F65A98749}"/>
              </a:ext>
            </a:extLst>
          </p:cNvPr>
          <p:cNvSpPr/>
          <p:nvPr/>
        </p:nvSpPr>
        <p:spPr>
          <a:xfrm>
            <a:off x="3996084" y="5480434"/>
            <a:ext cx="538888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BSB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66028DB-4A8D-44DF-92C9-C4274C051B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201" y="1861016"/>
            <a:ext cx="7429500" cy="20669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5D72F7-C564-4BEE-950B-DE459C3D7B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00028" y="906945"/>
            <a:ext cx="6419850" cy="44196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DDDF50-4C1F-4981-9904-499677B500F2}"/>
              </a:ext>
            </a:extLst>
          </p:cNvPr>
          <p:cNvSpPr/>
          <p:nvPr/>
        </p:nvSpPr>
        <p:spPr>
          <a:xfrm>
            <a:off x="5259589" y="5014962"/>
            <a:ext cx="2727804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Simon Stevin, 1634 (1</a:t>
            </a:r>
            <a:r>
              <a:rPr lang="fr-F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éd. 1586)</a:t>
            </a:r>
          </a:p>
        </p:txBody>
      </p:sp>
    </p:spTree>
    <p:extLst>
      <p:ext uri="{BB962C8B-B14F-4D97-AF65-F5344CB8AC3E}">
        <p14:creationId xmlns:p14="http://schemas.microsoft.com/office/powerpoint/2010/main" val="265563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205 0.38565 L 8.33333E-7 3.7037E-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1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uiExpand="1" build="p" animBg="1"/>
      <p:bldP spid="17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 172">
            <a:extLst>
              <a:ext uri="{FF2B5EF4-FFF2-40B4-BE49-F238E27FC236}">
                <a16:creationId xmlns:a16="http://schemas.microsoft.com/office/drawing/2014/main" id="{5D398505-6E4F-499F-9E6F-4B0514798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9" y="335913"/>
            <a:ext cx="792723" cy="932890"/>
          </a:xfrm>
          <a:prstGeom prst="rect">
            <a:avLst/>
          </a:prstGeom>
        </p:spPr>
      </p:pic>
      <p:sp>
        <p:nvSpPr>
          <p:cNvPr id="174" name="Ellipse 173">
            <a:extLst>
              <a:ext uri="{FF2B5EF4-FFF2-40B4-BE49-F238E27FC236}">
                <a16:creationId xmlns:a16="http://schemas.microsoft.com/office/drawing/2014/main" id="{C29550DA-F06D-4357-BD0E-29951D6018C6}"/>
              </a:ext>
            </a:extLst>
          </p:cNvPr>
          <p:cNvSpPr/>
          <p:nvPr/>
        </p:nvSpPr>
        <p:spPr>
          <a:xfrm rot="246886">
            <a:off x="5896258" y="15922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0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225293BF-44A1-4D49-9393-F21197A8B046}"/>
              </a:ext>
            </a:extLst>
          </p:cNvPr>
          <p:cNvSpPr/>
          <p:nvPr/>
        </p:nvSpPr>
        <p:spPr>
          <a:xfrm>
            <a:off x="4952623" y="190259"/>
            <a:ext cx="657667" cy="6336000"/>
          </a:xfrm>
          <a:prstGeom prst="rect">
            <a:avLst/>
          </a:prstGeom>
          <a:solidFill>
            <a:srgbClr val="FFD54F">
              <a:alpha val="6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6" name="Connecteur droit 175">
            <a:extLst>
              <a:ext uri="{FF2B5EF4-FFF2-40B4-BE49-F238E27FC236}">
                <a16:creationId xmlns:a16="http://schemas.microsoft.com/office/drawing/2014/main" id="{CAE12DF3-9B0B-4B5A-83A7-D3887B42A8EB}"/>
              </a:ext>
            </a:extLst>
          </p:cNvPr>
          <p:cNvCxnSpPr/>
          <p:nvPr/>
        </p:nvCxnSpPr>
        <p:spPr>
          <a:xfrm>
            <a:off x="5401431" y="353971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>
            <a:extLst>
              <a:ext uri="{FF2B5EF4-FFF2-40B4-BE49-F238E27FC236}">
                <a16:creationId xmlns:a16="http://schemas.microsoft.com/office/drawing/2014/main" id="{7288B632-31F3-4EB8-8845-0C9D07DB655C}"/>
              </a:ext>
            </a:extLst>
          </p:cNvPr>
          <p:cNvCxnSpPr/>
          <p:nvPr/>
        </p:nvCxnSpPr>
        <p:spPr>
          <a:xfrm>
            <a:off x="5402049" y="594859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eur droit 177">
            <a:extLst>
              <a:ext uri="{FF2B5EF4-FFF2-40B4-BE49-F238E27FC236}">
                <a16:creationId xmlns:a16="http://schemas.microsoft.com/office/drawing/2014/main" id="{B002288A-A9F0-4EC1-85BC-AAB855ECC452}"/>
              </a:ext>
            </a:extLst>
          </p:cNvPr>
          <p:cNvCxnSpPr/>
          <p:nvPr/>
        </p:nvCxnSpPr>
        <p:spPr>
          <a:xfrm>
            <a:off x="5400952" y="835747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necteur droit 178">
            <a:extLst>
              <a:ext uri="{FF2B5EF4-FFF2-40B4-BE49-F238E27FC236}">
                <a16:creationId xmlns:a16="http://schemas.microsoft.com/office/drawing/2014/main" id="{499494F7-AA98-43D1-A9A7-6C4710700AEC}"/>
              </a:ext>
            </a:extLst>
          </p:cNvPr>
          <p:cNvCxnSpPr/>
          <p:nvPr/>
        </p:nvCxnSpPr>
        <p:spPr>
          <a:xfrm>
            <a:off x="5403333" y="1077459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eur droit 179">
            <a:extLst>
              <a:ext uri="{FF2B5EF4-FFF2-40B4-BE49-F238E27FC236}">
                <a16:creationId xmlns:a16="http://schemas.microsoft.com/office/drawing/2014/main" id="{73ADF981-BFD0-460C-949E-16BACD5F397C}"/>
              </a:ext>
            </a:extLst>
          </p:cNvPr>
          <p:cNvCxnSpPr/>
          <p:nvPr/>
        </p:nvCxnSpPr>
        <p:spPr>
          <a:xfrm>
            <a:off x="5402236" y="1318347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750EAC5F-26E4-477F-BA13-7E99348BAC9D}"/>
              </a:ext>
            </a:extLst>
          </p:cNvPr>
          <p:cNvCxnSpPr/>
          <p:nvPr/>
        </p:nvCxnSpPr>
        <p:spPr>
          <a:xfrm>
            <a:off x="5402854" y="1555798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cteur droit 181">
            <a:extLst>
              <a:ext uri="{FF2B5EF4-FFF2-40B4-BE49-F238E27FC236}">
                <a16:creationId xmlns:a16="http://schemas.microsoft.com/office/drawing/2014/main" id="{B51C0424-7A54-4A1F-AEC8-517BDF87470C}"/>
              </a:ext>
            </a:extLst>
          </p:cNvPr>
          <p:cNvCxnSpPr/>
          <p:nvPr/>
        </p:nvCxnSpPr>
        <p:spPr>
          <a:xfrm>
            <a:off x="5403345" y="1796686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necteur droit 182">
            <a:extLst>
              <a:ext uri="{FF2B5EF4-FFF2-40B4-BE49-F238E27FC236}">
                <a16:creationId xmlns:a16="http://schemas.microsoft.com/office/drawing/2014/main" id="{568D90D6-2F1C-461B-A33E-B9EB94A919A1}"/>
              </a:ext>
            </a:extLst>
          </p:cNvPr>
          <p:cNvCxnSpPr/>
          <p:nvPr/>
        </p:nvCxnSpPr>
        <p:spPr>
          <a:xfrm>
            <a:off x="5401757" y="2038398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necteur droit 183">
            <a:extLst>
              <a:ext uri="{FF2B5EF4-FFF2-40B4-BE49-F238E27FC236}">
                <a16:creationId xmlns:a16="http://schemas.microsoft.com/office/drawing/2014/main" id="{7A840097-2CD9-462F-A509-D8A1183E36B8}"/>
              </a:ext>
            </a:extLst>
          </p:cNvPr>
          <p:cNvCxnSpPr/>
          <p:nvPr/>
        </p:nvCxnSpPr>
        <p:spPr>
          <a:xfrm>
            <a:off x="5403041" y="2279286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necteur droit 184">
            <a:extLst>
              <a:ext uri="{FF2B5EF4-FFF2-40B4-BE49-F238E27FC236}">
                <a16:creationId xmlns:a16="http://schemas.microsoft.com/office/drawing/2014/main" id="{3AECD61F-6FA0-445E-88DB-444583D8BF66}"/>
              </a:ext>
            </a:extLst>
          </p:cNvPr>
          <p:cNvCxnSpPr/>
          <p:nvPr/>
        </p:nvCxnSpPr>
        <p:spPr>
          <a:xfrm>
            <a:off x="5409669" y="2515099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necteur droit 185">
            <a:extLst>
              <a:ext uri="{FF2B5EF4-FFF2-40B4-BE49-F238E27FC236}">
                <a16:creationId xmlns:a16="http://schemas.microsoft.com/office/drawing/2014/main" id="{4A581D2D-BC70-40A9-A67C-7538ECA3583B}"/>
              </a:ext>
            </a:extLst>
          </p:cNvPr>
          <p:cNvCxnSpPr/>
          <p:nvPr/>
        </p:nvCxnSpPr>
        <p:spPr>
          <a:xfrm>
            <a:off x="5408572" y="2755987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necteur droit 186">
            <a:extLst>
              <a:ext uri="{FF2B5EF4-FFF2-40B4-BE49-F238E27FC236}">
                <a16:creationId xmlns:a16="http://schemas.microsoft.com/office/drawing/2014/main" id="{D818B1E6-21B9-47EA-8B7E-E2B6396136B4}"/>
              </a:ext>
            </a:extLst>
          </p:cNvPr>
          <p:cNvCxnSpPr/>
          <p:nvPr/>
        </p:nvCxnSpPr>
        <p:spPr>
          <a:xfrm>
            <a:off x="5410953" y="2997699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necteur droit 187">
            <a:extLst>
              <a:ext uri="{FF2B5EF4-FFF2-40B4-BE49-F238E27FC236}">
                <a16:creationId xmlns:a16="http://schemas.microsoft.com/office/drawing/2014/main" id="{12B0077D-4365-429E-BBE5-101B5FB2625C}"/>
              </a:ext>
            </a:extLst>
          </p:cNvPr>
          <p:cNvCxnSpPr/>
          <p:nvPr/>
        </p:nvCxnSpPr>
        <p:spPr>
          <a:xfrm>
            <a:off x="5409856" y="3238587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necteur droit 188">
            <a:extLst>
              <a:ext uri="{FF2B5EF4-FFF2-40B4-BE49-F238E27FC236}">
                <a16:creationId xmlns:a16="http://schemas.microsoft.com/office/drawing/2014/main" id="{04E4205C-86DA-44A4-AE11-01ABDF3EB8B7}"/>
              </a:ext>
            </a:extLst>
          </p:cNvPr>
          <p:cNvCxnSpPr/>
          <p:nvPr/>
        </p:nvCxnSpPr>
        <p:spPr>
          <a:xfrm>
            <a:off x="5410474" y="3476038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necteur droit 189">
            <a:extLst>
              <a:ext uri="{FF2B5EF4-FFF2-40B4-BE49-F238E27FC236}">
                <a16:creationId xmlns:a16="http://schemas.microsoft.com/office/drawing/2014/main" id="{428107FD-7E13-414E-9A69-0B48E2D1CABB}"/>
              </a:ext>
            </a:extLst>
          </p:cNvPr>
          <p:cNvCxnSpPr/>
          <p:nvPr/>
        </p:nvCxnSpPr>
        <p:spPr>
          <a:xfrm>
            <a:off x="5410965" y="3716926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necteur droit 190">
            <a:extLst>
              <a:ext uri="{FF2B5EF4-FFF2-40B4-BE49-F238E27FC236}">
                <a16:creationId xmlns:a16="http://schemas.microsoft.com/office/drawing/2014/main" id="{8B9A2F0B-5BD6-480D-A246-48D724B6F953}"/>
              </a:ext>
            </a:extLst>
          </p:cNvPr>
          <p:cNvCxnSpPr/>
          <p:nvPr/>
        </p:nvCxnSpPr>
        <p:spPr>
          <a:xfrm>
            <a:off x="5409377" y="3958638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necteur droit 191">
            <a:extLst>
              <a:ext uri="{FF2B5EF4-FFF2-40B4-BE49-F238E27FC236}">
                <a16:creationId xmlns:a16="http://schemas.microsoft.com/office/drawing/2014/main" id="{126FF040-CE23-4BB0-8F2B-89BE9F82073B}"/>
              </a:ext>
            </a:extLst>
          </p:cNvPr>
          <p:cNvCxnSpPr/>
          <p:nvPr/>
        </p:nvCxnSpPr>
        <p:spPr>
          <a:xfrm>
            <a:off x="5410661" y="4199526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necteur droit 192">
            <a:extLst>
              <a:ext uri="{FF2B5EF4-FFF2-40B4-BE49-F238E27FC236}">
                <a16:creationId xmlns:a16="http://schemas.microsoft.com/office/drawing/2014/main" id="{C14A271D-3361-4DBE-94F0-E29CC7063534}"/>
              </a:ext>
            </a:extLst>
          </p:cNvPr>
          <p:cNvCxnSpPr/>
          <p:nvPr/>
        </p:nvCxnSpPr>
        <p:spPr>
          <a:xfrm>
            <a:off x="5409190" y="4440414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necteur droit 193">
            <a:extLst>
              <a:ext uri="{FF2B5EF4-FFF2-40B4-BE49-F238E27FC236}">
                <a16:creationId xmlns:a16="http://schemas.microsoft.com/office/drawing/2014/main" id="{D658D39E-26D5-4025-8DC2-4D9AA5AD84D1}"/>
              </a:ext>
            </a:extLst>
          </p:cNvPr>
          <p:cNvCxnSpPr/>
          <p:nvPr/>
        </p:nvCxnSpPr>
        <p:spPr>
          <a:xfrm>
            <a:off x="5408093" y="4681302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necteur droit 194">
            <a:extLst>
              <a:ext uri="{FF2B5EF4-FFF2-40B4-BE49-F238E27FC236}">
                <a16:creationId xmlns:a16="http://schemas.microsoft.com/office/drawing/2014/main" id="{80370FB3-CAA8-4F3D-966C-4409D25B971D}"/>
              </a:ext>
            </a:extLst>
          </p:cNvPr>
          <p:cNvCxnSpPr/>
          <p:nvPr/>
        </p:nvCxnSpPr>
        <p:spPr>
          <a:xfrm>
            <a:off x="5410474" y="4923014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necteur droit 195">
            <a:extLst>
              <a:ext uri="{FF2B5EF4-FFF2-40B4-BE49-F238E27FC236}">
                <a16:creationId xmlns:a16="http://schemas.microsoft.com/office/drawing/2014/main" id="{12CB38F0-EDFA-4AB6-8CBF-B13C6E8594E0}"/>
              </a:ext>
            </a:extLst>
          </p:cNvPr>
          <p:cNvCxnSpPr/>
          <p:nvPr/>
        </p:nvCxnSpPr>
        <p:spPr>
          <a:xfrm>
            <a:off x="5409377" y="5163902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necteur droit 196">
            <a:extLst>
              <a:ext uri="{FF2B5EF4-FFF2-40B4-BE49-F238E27FC236}">
                <a16:creationId xmlns:a16="http://schemas.microsoft.com/office/drawing/2014/main" id="{53C337D6-82DA-42D7-B9CE-0414759A8300}"/>
              </a:ext>
            </a:extLst>
          </p:cNvPr>
          <p:cNvCxnSpPr/>
          <p:nvPr/>
        </p:nvCxnSpPr>
        <p:spPr>
          <a:xfrm>
            <a:off x="5409995" y="5401353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necteur droit 197">
            <a:extLst>
              <a:ext uri="{FF2B5EF4-FFF2-40B4-BE49-F238E27FC236}">
                <a16:creationId xmlns:a16="http://schemas.microsoft.com/office/drawing/2014/main" id="{DE11CF71-927C-471D-92F0-2CF11D3E1595}"/>
              </a:ext>
            </a:extLst>
          </p:cNvPr>
          <p:cNvCxnSpPr/>
          <p:nvPr/>
        </p:nvCxnSpPr>
        <p:spPr>
          <a:xfrm>
            <a:off x="5410486" y="5642241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cteur droit 198">
            <a:extLst>
              <a:ext uri="{FF2B5EF4-FFF2-40B4-BE49-F238E27FC236}">
                <a16:creationId xmlns:a16="http://schemas.microsoft.com/office/drawing/2014/main" id="{5019E9AA-DA19-4E1C-BBC0-79A9E95F2B7E}"/>
              </a:ext>
            </a:extLst>
          </p:cNvPr>
          <p:cNvCxnSpPr/>
          <p:nvPr/>
        </p:nvCxnSpPr>
        <p:spPr>
          <a:xfrm>
            <a:off x="5408898" y="5883953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necteur droit 199">
            <a:extLst>
              <a:ext uri="{FF2B5EF4-FFF2-40B4-BE49-F238E27FC236}">
                <a16:creationId xmlns:a16="http://schemas.microsoft.com/office/drawing/2014/main" id="{AAF4A9F6-83B9-4116-8A99-1693B3464660}"/>
              </a:ext>
            </a:extLst>
          </p:cNvPr>
          <p:cNvCxnSpPr/>
          <p:nvPr/>
        </p:nvCxnSpPr>
        <p:spPr>
          <a:xfrm>
            <a:off x="5410182" y="6124841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Ellipse 200">
            <a:extLst>
              <a:ext uri="{FF2B5EF4-FFF2-40B4-BE49-F238E27FC236}">
                <a16:creationId xmlns:a16="http://schemas.microsoft.com/office/drawing/2014/main" id="{2930DE0D-6547-420E-8B1C-520E836997DC}"/>
              </a:ext>
            </a:extLst>
          </p:cNvPr>
          <p:cNvSpPr/>
          <p:nvPr/>
        </p:nvSpPr>
        <p:spPr>
          <a:xfrm>
            <a:off x="5906010" y="39827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2" name="Ellipse 201">
            <a:extLst>
              <a:ext uri="{FF2B5EF4-FFF2-40B4-BE49-F238E27FC236}">
                <a16:creationId xmlns:a16="http://schemas.microsoft.com/office/drawing/2014/main" id="{5E414C05-4B67-4D1E-9DAB-275D80AD3ABE}"/>
              </a:ext>
            </a:extLst>
          </p:cNvPr>
          <p:cNvSpPr/>
          <p:nvPr/>
        </p:nvSpPr>
        <p:spPr>
          <a:xfrm>
            <a:off x="5906992" y="1138347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3" name="Ellipse 202">
            <a:extLst>
              <a:ext uri="{FF2B5EF4-FFF2-40B4-BE49-F238E27FC236}">
                <a16:creationId xmlns:a16="http://schemas.microsoft.com/office/drawing/2014/main" id="{72670CB7-A1DE-471D-883E-3701391007D6}"/>
              </a:ext>
            </a:extLst>
          </p:cNvPr>
          <p:cNvSpPr/>
          <p:nvPr/>
        </p:nvSpPr>
        <p:spPr>
          <a:xfrm>
            <a:off x="5914775" y="233169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4" name="Ellipse 203">
            <a:extLst>
              <a:ext uri="{FF2B5EF4-FFF2-40B4-BE49-F238E27FC236}">
                <a16:creationId xmlns:a16="http://schemas.microsoft.com/office/drawing/2014/main" id="{2B003945-A3EA-4EE4-A758-28095D26CD23}"/>
              </a:ext>
            </a:extLst>
          </p:cNvPr>
          <p:cNvSpPr/>
          <p:nvPr/>
        </p:nvSpPr>
        <p:spPr>
          <a:xfrm>
            <a:off x="5915836" y="4026060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5" name="Ellipse 204">
            <a:extLst>
              <a:ext uri="{FF2B5EF4-FFF2-40B4-BE49-F238E27FC236}">
                <a16:creationId xmlns:a16="http://schemas.microsoft.com/office/drawing/2014/main" id="{652B089F-07C3-408D-8094-C5FEF3DB1430}"/>
              </a:ext>
            </a:extLst>
          </p:cNvPr>
          <p:cNvSpPr/>
          <p:nvPr/>
        </p:nvSpPr>
        <p:spPr>
          <a:xfrm>
            <a:off x="5896260" y="6183890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206" name="Connecteur droit 205">
            <a:extLst>
              <a:ext uri="{FF2B5EF4-FFF2-40B4-BE49-F238E27FC236}">
                <a16:creationId xmlns:a16="http://schemas.microsoft.com/office/drawing/2014/main" id="{F9DC00EC-E0E4-4A93-8AC2-E07DFB008F1D}"/>
              </a:ext>
            </a:extLst>
          </p:cNvPr>
          <p:cNvCxnSpPr/>
          <p:nvPr/>
        </p:nvCxnSpPr>
        <p:spPr>
          <a:xfrm>
            <a:off x="5399227" y="6365729"/>
            <a:ext cx="20647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" name="Groupe 208">
            <a:extLst>
              <a:ext uri="{FF2B5EF4-FFF2-40B4-BE49-F238E27FC236}">
                <a16:creationId xmlns:a16="http://schemas.microsoft.com/office/drawing/2014/main" id="{FAFE7440-1F68-4C46-BB27-754E1EC06E38}"/>
              </a:ext>
            </a:extLst>
          </p:cNvPr>
          <p:cNvGrpSpPr/>
          <p:nvPr/>
        </p:nvGrpSpPr>
        <p:grpSpPr>
          <a:xfrm>
            <a:off x="5097694" y="335914"/>
            <a:ext cx="237321" cy="276999"/>
            <a:chOff x="5072098" y="363577"/>
            <a:chExt cx="237321" cy="554003"/>
          </a:xfrm>
        </p:grpSpPr>
        <p:sp>
          <p:nvSpPr>
            <p:cNvPr id="210" name="Accolade ouvrante 209">
              <a:extLst>
                <a:ext uri="{FF2B5EF4-FFF2-40B4-BE49-F238E27FC236}">
                  <a16:creationId xmlns:a16="http://schemas.microsoft.com/office/drawing/2014/main" id="{D7FC83E0-24CF-477F-BAF8-2CD4C8D239EC}"/>
                </a:ext>
              </a:extLst>
            </p:cNvPr>
            <p:cNvSpPr/>
            <p:nvPr/>
          </p:nvSpPr>
          <p:spPr>
            <a:xfrm>
              <a:off x="5248397" y="399691"/>
              <a:ext cx="61022" cy="481776"/>
            </a:xfrm>
            <a:prstGeom prst="leftBrace">
              <a:avLst>
                <a:gd name="adj1" fmla="val 53183"/>
                <a:gd name="adj2" fmla="val 50494"/>
              </a:avLst>
            </a:prstGeom>
            <a:ln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6E0171C0-60F1-479C-9DC8-186C46D33EDA}"/>
                </a:ext>
              </a:extLst>
            </p:cNvPr>
            <p:cNvSpPr txBox="1"/>
            <p:nvPr/>
          </p:nvSpPr>
          <p:spPr>
            <a:xfrm>
              <a:off x="5072098" y="363577"/>
              <a:ext cx="153634" cy="554003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FF0000"/>
                    </a:solidFill>
                  </a:ln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12" name="Groupe 211">
            <a:extLst>
              <a:ext uri="{FF2B5EF4-FFF2-40B4-BE49-F238E27FC236}">
                <a16:creationId xmlns:a16="http://schemas.microsoft.com/office/drawing/2014/main" id="{DB48B9D3-548C-4ED3-9736-FC756D977694}"/>
              </a:ext>
            </a:extLst>
          </p:cNvPr>
          <p:cNvGrpSpPr/>
          <p:nvPr/>
        </p:nvGrpSpPr>
        <p:grpSpPr>
          <a:xfrm>
            <a:off x="5103958" y="612913"/>
            <a:ext cx="231234" cy="705425"/>
            <a:chOff x="5078362" y="399689"/>
            <a:chExt cx="231234" cy="1410863"/>
          </a:xfrm>
        </p:grpSpPr>
        <p:sp>
          <p:nvSpPr>
            <p:cNvPr id="213" name="Accolade ouvrante 212">
              <a:extLst>
                <a:ext uri="{FF2B5EF4-FFF2-40B4-BE49-F238E27FC236}">
                  <a16:creationId xmlns:a16="http://schemas.microsoft.com/office/drawing/2014/main" id="{489F0D21-C87F-464A-8492-D0FEB2F7CB33}"/>
                </a:ext>
              </a:extLst>
            </p:cNvPr>
            <p:cNvSpPr/>
            <p:nvPr/>
          </p:nvSpPr>
          <p:spPr>
            <a:xfrm>
              <a:off x="5248396" y="399689"/>
              <a:ext cx="61200" cy="1410863"/>
            </a:xfrm>
            <a:prstGeom prst="leftBrace">
              <a:avLst>
                <a:gd name="adj1" fmla="val 53183"/>
                <a:gd name="adj2" fmla="val 50494"/>
              </a:avLst>
            </a:prstGeom>
            <a:ln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4" name="ZoneTexte 213">
              <a:extLst>
                <a:ext uri="{FF2B5EF4-FFF2-40B4-BE49-F238E27FC236}">
                  <a16:creationId xmlns:a16="http://schemas.microsoft.com/office/drawing/2014/main" id="{8A38DF19-E710-4EB0-B3C2-56647643255B}"/>
                </a:ext>
              </a:extLst>
            </p:cNvPr>
            <p:cNvSpPr txBox="1"/>
            <p:nvPr/>
          </p:nvSpPr>
          <p:spPr>
            <a:xfrm>
              <a:off x="5078362" y="845361"/>
              <a:ext cx="153634" cy="554003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FF0000"/>
                    </a:solidFill>
                  </a:ln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215" name="Groupe 214">
            <a:extLst>
              <a:ext uri="{FF2B5EF4-FFF2-40B4-BE49-F238E27FC236}">
                <a16:creationId xmlns:a16="http://schemas.microsoft.com/office/drawing/2014/main" id="{BFB4C9EC-64EB-41B4-99ED-E8510DFD8617}"/>
              </a:ext>
            </a:extLst>
          </p:cNvPr>
          <p:cNvGrpSpPr/>
          <p:nvPr/>
        </p:nvGrpSpPr>
        <p:grpSpPr>
          <a:xfrm>
            <a:off x="5106863" y="1337275"/>
            <a:ext cx="212671" cy="1177822"/>
            <a:chOff x="5081444" y="399689"/>
            <a:chExt cx="212671" cy="2355666"/>
          </a:xfrm>
        </p:grpSpPr>
        <p:sp>
          <p:nvSpPr>
            <p:cNvPr id="216" name="Accolade ouvrante 215">
              <a:extLst>
                <a:ext uri="{FF2B5EF4-FFF2-40B4-BE49-F238E27FC236}">
                  <a16:creationId xmlns:a16="http://schemas.microsoft.com/office/drawing/2014/main" id="{441E8853-C190-4C98-93F8-D4FD68997935}"/>
                </a:ext>
              </a:extLst>
            </p:cNvPr>
            <p:cNvSpPr/>
            <p:nvPr/>
          </p:nvSpPr>
          <p:spPr>
            <a:xfrm>
              <a:off x="5248396" y="399689"/>
              <a:ext cx="45719" cy="2355666"/>
            </a:xfrm>
            <a:prstGeom prst="leftBrace">
              <a:avLst>
                <a:gd name="adj1" fmla="val 53183"/>
                <a:gd name="adj2" fmla="val 50494"/>
              </a:avLst>
            </a:prstGeom>
            <a:ln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7" name="ZoneTexte 216">
              <a:extLst>
                <a:ext uri="{FF2B5EF4-FFF2-40B4-BE49-F238E27FC236}">
                  <a16:creationId xmlns:a16="http://schemas.microsoft.com/office/drawing/2014/main" id="{D70B93F9-A664-4853-82F9-CF810038B29E}"/>
                </a:ext>
              </a:extLst>
            </p:cNvPr>
            <p:cNvSpPr txBox="1"/>
            <p:nvPr/>
          </p:nvSpPr>
          <p:spPr>
            <a:xfrm>
              <a:off x="5081444" y="1241615"/>
              <a:ext cx="153634" cy="554003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FF0000"/>
                    </a:solidFill>
                  </a:ln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218" name="Groupe 217">
            <a:extLst>
              <a:ext uri="{FF2B5EF4-FFF2-40B4-BE49-F238E27FC236}">
                <a16:creationId xmlns:a16="http://schemas.microsoft.com/office/drawing/2014/main" id="{521084C3-5278-4C2C-910B-8A9A03B20D6E}"/>
              </a:ext>
            </a:extLst>
          </p:cNvPr>
          <p:cNvGrpSpPr/>
          <p:nvPr/>
        </p:nvGrpSpPr>
        <p:grpSpPr>
          <a:xfrm>
            <a:off x="5086543" y="2532332"/>
            <a:ext cx="232991" cy="1692000"/>
            <a:chOff x="5061124" y="399689"/>
            <a:chExt cx="232991" cy="3384036"/>
          </a:xfrm>
        </p:grpSpPr>
        <p:sp>
          <p:nvSpPr>
            <p:cNvPr id="219" name="Accolade ouvrante 218">
              <a:extLst>
                <a:ext uri="{FF2B5EF4-FFF2-40B4-BE49-F238E27FC236}">
                  <a16:creationId xmlns:a16="http://schemas.microsoft.com/office/drawing/2014/main" id="{B83895B0-1466-4667-96EB-FF1F16BDEB2E}"/>
                </a:ext>
              </a:extLst>
            </p:cNvPr>
            <p:cNvSpPr/>
            <p:nvPr/>
          </p:nvSpPr>
          <p:spPr>
            <a:xfrm>
              <a:off x="5248396" y="399689"/>
              <a:ext cx="45719" cy="3384036"/>
            </a:xfrm>
            <a:prstGeom prst="leftBrace">
              <a:avLst>
                <a:gd name="adj1" fmla="val 53183"/>
                <a:gd name="adj2" fmla="val 50494"/>
              </a:avLst>
            </a:prstGeom>
            <a:ln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0" name="ZoneTexte 219">
              <a:extLst>
                <a:ext uri="{FF2B5EF4-FFF2-40B4-BE49-F238E27FC236}">
                  <a16:creationId xmlns:a16="http://schemas.microsoft.com/office/drawing/2014/main" id="{DB6F6D59-E287-46F2-A9AC-FAF320F3EFF2}"/>
                </a:ext>
              </a:extLst>
            </p:cNvPr>
            <p:cNvSpPr txBox="1"/>
            <p:nvPr/>
          </p:nvSpPr>
          <p:spPr>
            <a:xfrm>
              <a:off x="5061124" y="1774558"/>
              <a:ext cx="153634" cy="554004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FF0000"/>
                    </a:solidFill>
                  </a:ln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grpSp>
        <p:nvGrpSpPr>
          <p:cNvPr id="221" name="Groupe 220">
            <a:extLst>
              <a:ext uri="{FF2B5EF4-FFF2-40B4-BE49-F238E27FC236}">
                <a16:creationId xmlns:a16="http://schemas.microsoft.com/office/drawing/2014/main" id="{2227411B-5279-4FF6-A09D-69993E2C38F0}"/>
              </a:ext>
            </a:extLst>
          </p:cNvPr>
          <p:cNvGrpSpPr/>
          <p:nvPr/>
        </p:nvGrpSpPr>
        <p:grpSpPr>
          <a:xfrm>
            <a:off x="5094908" y="4241566"/>
            <a:ext cx="224626" cy="2124153"/>
            <a:chOff x="5069489" y="399687"/>
            <a:chExt cx="224626" cy="4248351"/>
          </a:xfrm>
        </p:grpSpPr>
        <p:sp>
          <p:nvSpPr>
            <p:cNvPr id="222" name="Accolade ouvrante 221">
              <a:extLst>
                <a:ext uri="{FF2B5EF4-FFF2-40B4-BE49-F238E27FC236}">
                  <a16:creationId xmlns:a16="http://schemas.microsoft.com/office/drawing/2014/main" id="{ED8B5028-13AA-45A9-8208-A928FDB3407D}"/>
                </a:ext>
              </a:extLst>
            </p:cNvPr>
            <p:cNvSpPr/>
            <p:nvPr/>
          </p:nvSpPr>
          <p:spPr>
            <a:xfrm>
              <a:off x="5248396" y="399687"/>
              <a:ext cx="45719" cy="4248351"/>
            </a:xfrm>
            <a:prstGeom prst="leftBrace">
              <a:avLst>
                <a:gd name="adj1" fmla="val 53183"/>
                <a:gd name="adj2" fmla="val 50494"/>
              </a:avLst>
            </a:prstGeom>
            <a:ln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3" name="ZoneTexte 222">
              <a:extLst>
                <a:ext uri="{FF2B5EF4-FFF2-40B4-BE49-F238E27FC236}">
                  <a16:creationId xmlns:a16="http://schemas.microsoft.com/office/drawing/2014/main" id="{A3194CEA-6638-4439-B104-D2EAA59E5CC8}"/>
                </a:ext>
              </a:extLst>
            </p:cNvPr>
            <p:cNvSpPr txBox="1"/>
            <p:nvPr/>
          </p:nvSpPr>
          <p:spPr>
            <a:xfrm>
              <a:off x="5069489" y="2246859"/>
              <a:ext cx="153634" cy="554004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FF0000"/>
                    </a:solidFill>
                  </a:ln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</p:grpSp>
      <p:grpSp>
        <p:nvGrpSpPr>
          <p:cNvPr id="224" name="Groupe 223">
            <a:extLst>
              <a:ext uri="{FF2B5EF4-FFF2-40B4-BE49-F238E27FC236}">
                <a16:creationId xmlns:a16="http://schemas.microsoft.com/office/drawing/2014/main" id="{4CB809EB-6A21-4759-B461-B74D7567C4D6}"/>
              </a:ext>
            </a:extLst>
          </p:cNvPr>
          <p:cNvGrpSpPr/>
          <p:nvPr/>
        </p:nvGrpSpPr>
        <p:grpSpPr>
          <a:xfrm>
            <a:off x="6478059" y="353971"/>
            <a:ext cx="278823" cy="278973"/>
            <a:chOff x="5184230" y="395743"/>
            <a:chExt cx="278823" cy="557951"/>
          </a:xfrm>
        </p:grpSpPr>
        <p:sp>
          <p:nvSpPr>
            <p:cNvPr id="225" name="Accolade ouvrante 224">
              <a:extLst>
                <a:ext uri="{FF2B5EF4-FFF2-40B4-BE49-F238E27FC236}">
                  <a16:creationId xmlns:a16="http://schemas.microsoft.com/office/drawing/2014/main" id="{BF75BBE0-47E7-4C6B-814B-DB42A10E081A}"/>
                </a:ext>
              </a:extLst>
            </p:cNvPr>
            <p:cNvSpPr/>
            <p:nvPr/>
          </p:nvSpPr>
          <p:spPr>
            <a:xfrm flipH="1">
              <a:off x="5184230" y="395743"/>
              <a:ext cx="108000" cy="481776"/>
            </a:xfrm>
            <a:prstGeom prst="leftBrace">
              <a:avLst>
                <a:gd name="adj1" fmla="val 53183"/>
                <a:gd name="adj2" fmla="val 50494"/>
              </a:avLst>
            </a:prstGeom>
            <a:ln w="12700"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6" name="ZoneTexte 225">
              <a:extLst>
                <a:ext uri="{FF2B5EF4-FFF2-40B4-BE49-F238E27FC236}">
                  <a16:creationId xmlns:a16="http://schemas.microsoft.com/office/drawing/2014/main" id="{79BB64FA-8E76-41EC-89C9-0DAA2966F7C0}"/>
                </a:ext>
              </a:extLst>
            </p:cNvPr>
            <p:cNvSpPr txBox="1"/>
            <p:nvPr/>
          </p:nvSpPr>
          <p:spPr>
            <a:xfrm>
              <a:off x="5309419" y="399691"/>
              <a:ext cx="153634" cy="554003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C00000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27" name="Groupe 226">
            <a:extLst>
              <a:ext uri="{FF2B5EF4-FFF2-40B4-BE49-F238E27FC236}">
                <a16:creationId xmlns:a16="http://schemas.microsoft.com/office/drawing/2014/main" id="{3AD587A7-0619-438D-9D5C-D3F0061FE4C2}"/>
              </a:ext>
            </a:extLst>
          </p:cNvPr>
          <p:cNvGrpSpPr/>
          <p:nvPr/>
        </p:nvGrpSpPr>
        <p:grpSpPr>
          <a:xfrm>
            <a:off x="6729623" y="353971"/>
            <a:ext cx="319835" cy="964367"/>
            <a:chOff x="5247492" y="-122148"/>
            <a:chExt cx="319835" cy="1928752"/>
          </a:xfrm>
        </p:grpSpPr>
        <p:sp>
          <p:nvSpPr>
            <p:cNvPr id="228" name="Accolade ouvrante 227">
              <a:extLst>
                <a:ext uri="{FF2B5EF4-FFF2-40B4-BE49-F238E27FC236}">
                  <a16:creationId xmlns:a16="http://schemas.microsoft.com/office/drawing/2014/main" id="{F069C4C3-8193-4B87-B59F-6C1567A43405}"/>
                </a:ext>
              </a:extLst>
            </p:cNvPr>
            <p:cNvSpPr/>
            <p:nvPr/>
          </p:nvSpPr>
          <p:spPr>
            <a:xfrm flipH="1">
              <a:off x="5247492" y="-122148"/>
              <a:ext cx="108000" cy="1928752"/>
            </a:xfrm>
            <a:prstGeom prst="leftBrace">
              <a:avLst>
                <a:gd name="adj1" fmla="val 53183"/>
                <a:gd name="adj2" fmla="val 50494"/>
              </a:avLst>
            </a:prstGeom>
            <a:ln w="19050"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9" name="ZoneTexte 228">
              <a:extLst>
                <a:ext uri="{FF2B5EF4-FFF2-40B4-BE49-F238E27FC236}">
                  <a16:creationId xmlns:a16="http://schemas.microsoft.com/office/drawing/2014/main" id="{624525D5-2077-4BC5-8D76-6415B190FB7E}"/>
                </a:ext>
              </a:extLst>
            </p:cNvPr>
            <p:cNvSpPr txBox="1"/>
            <p:nvPr/>
          </p:nvSpPr>
          <p:spPr>
            <a:xfrm>
              <a:off x="5413693" y="628063"/>
              <a:ext cx="153634" cy="554003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C00000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230" name="Groupe 229">
            <a:extLst>
              <a:ext uri="{FF2B5EF4-FFF2-40B4-BE49-F238E27FC236}">
                <a16:creationId xmlns:a16="http://schemas.microsoft.com/office/drawing/2014/main" id="{2FFEEC99-322A-4D0E-8AC4-827B960C9DA4}"/>
              </a:ext>
            </a:extLst>
          </p:cNvPr>
          <p:cNvGrpSpPr/>
          <p:nvPr/>
        </p:nvGrpSpPr>
        <p:grpSpPr>
          <a:xfrm>
            <a:off x="7059668" y="353971"/>
            <a:ext cx="345077" cy="2179183"/>
            <a:chOff x="5126947" y="363573"/>
            <a:chExt cx="345077" cy="4358407"/>
          </a:xfrm>
        </p:grpSpPr>
        <p:sp>
          <p:nvSpPr>
            <p:cNvPr id="231" name="Accolade ouvrante 230">
              <a:extLst>
                <a:ext uri="{FF2B5EF4-FFF2-40B4-BE49-F238E27FC236}">
                  <a16:creationId xmlns:a16="http://schemas.microsoft.com/office/drawing/2014/main" id="{BDA6B7B6-E909-419F-8DA0-0A992FEC0389}"/>
                </a:ext>
              </a:extLst>
            </p:cNvPr>
            <p:cNvSpPr/>
            <p:nvPr/>
          </p:nvSpPr>
          <p:spPr>
            <a:xfrm flipH="1">
              <a:off x="5126947" y="363573"/>
              <a:ext cx="108000" cy="4358407"/>
            </a:xfrm>
            <a:prstGeom prst="leftBrace">
              <a:avLst>
                <a:gd name="adj1" fmla="val 53183"/>
                <a:gd name="adj2" fmla="val 50494"/>
              </a:avLst>
            </a:prstGeom>
            <a:ln w="19050"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2" name="ZoneTexte 231">
              <a:extLst>
                <a:ext uri="{FF2B5EF4-FFF2-40B4-BE49-F238E27FC236}">
                  <a16:creationId xmlns:a16="http://schemas.microsoft.com/office/drawing/2014/main" id="{536765BE-5BDD-4F14-B83D-B2EEA84D323B}"/>
                </a:ext>
              </a:extLst>
            </p:cNvPr>
            <p:cNvSpPr txBox="1"/>
            <p:nvPr/>
          </p:nvSpPr>
          <p:spPr>
            <a:xfrm>
              <a:off x="5318390" y="2292325"/>
              <a:ext cx="153634" cy="554003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C00000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</p:grpSp>
      <p:grpSp>
        <p:nvGrpSpPr>
          <p:cNvPr id="233" name="Groupe 232">
            <a:extLst>
              <a:ext uri="{FF2B5EF4-FFF2-40B4-BE49-F238E27FC236}">
                <a16:creationId xmlns:a16="http://schemas.microsoft.com/office/drawing/2014/main" id="{CE286882-1ABE-4EC4-99F2-BAFE6CF40E03}"/>
              </a:ext>
            </a:extLst>
          </p:cNvPr>
          <p:cNvGrpSpPr/>
          <p:nvPr/>
        </p:nvGrpSpPr>
        <p:grpSpPr>
          <a:xfrm>
            <a:off x="7472879" y="335913"/>
            <a:ext cx="462789" cy="3801737"/>
            <a:chOff x="5294113" y="399687"/>
            <a:chExt cx="462789" cy="7603555"/>
          </a:xfrm>
        </p:grpSpPr>
        <p:sp>
          <p:nvSpPr>
            <p:cNvPr id="234" name="Accolade ouvrante 233">
              <a:extLst>
                <a:ext uri="{FF2B5EF4-FFF2-40B4-BE49-F238E27FC236}">
                  <a16:creationId xmlns:a16="http://schemas.microsoft.com/office/drawing/2014/main" id="{20097FAB-9FC9-4D3E-8B7D-5BC1CB93BAC7}"/>
                </a:ext>
              </a:extLst>
            </p:cNvPr>
            <p:cNvSpPr/>
            <p:nvPr/>
          </p:nvSpPr>
          <p:spPr>
            <a:xfrm flipH="1">
              <a:off x="5294113" y="399687"/>
              <a:ext cx="108000" cy="7603555"/>
            </a:xfrm>
            <a:prstGeom prst="leftBrace">
              <a:avLst>
                <a:gd name="adj1" fmla="val 53183"/>
                <a:gd name="adj2" fmla="val 50494"/>
              </a:avLst>
            </a:prstGeom>
            <a:ln w="19050"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5" name="ZoneTexte 234">
              <a:extLst>
                <a:ext uri="{FF2B5EF4-FFF2-40B4-BE49-F238E27FC236}">
                  <a16:creationId xmlns:a16="http://schemas.microsoft.com/office/drawing/2014/main" id="{0EFC4315-2E1C-4551-BBF9-F265504A667F}"/>
                </a:ext>
              </a:extLst>
            </p:cNvPr>
            <p:cNvSpPr txBox="1"/>
            <p:nvPr/>
          </p:nvSpPr>
          <p:spPr>
            <a:xfrm>
              <a:off x="5454825" y="4009471"/>
              <a:ext cx="302077" cy="5540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C00000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</a:p>
          </p:txBody>
        </p:sp>
      </p:grpSp>
      <p:grpSp>
        <p:nvGrpSpPr>
          <p:cNvPr id="236" name="Groupe 235">
            <a:extLst>
              <a:ext uri="{FF2B5EF4-FFF2-40B4-BE49-F238E27FC236}">
                <a16:creationId xmlns:a16="http://schemas.microsoft.com/office/drawing/2014/main" id="{07F209D4-61BB-435A-B234-3C115A7311E2}"/>
              </a:ext>
            </a:extLst>
          </p:cNvPr>
          <p:cNvGrpSpPr/>
          <p:nvPr/>
        </p:nvGrpSpPr>
        <p:grpSpPr>
          <a:xfrm>
            <a:off x="8000488" y="335913"/>
            <a:ext cx="480618" cy="6029804"/>
            <a:chOff x="5248394" y="399687"/>
            <a:chExt cx="480618" cy="12059736"/>
          </a:xfrm>
        </p:grpSpPr>
        <p:sp>
          <p:nvSpPr>
            <p:cNvPr id="237" name="Accolade ouvrante 236">
              <a:extLst>
                <a:ext uri="{FF2B5EF4-FFF2-40B4-BE49-F238E27FC236}">
                  <a16:creationId xmlns:a16="http://schemas.microsoft.com/office/drawing/2014/main" id="{F2A52A7A-C33A-4CB9-B016-F4B99C365DF5}"/>
                </a:ext>
              </a:extLst>
            </p:cNvPr>
            <p:cNvSpPr/>
            <p:nvPr/>
          </p:nvSpPr>
          <p:spPr>
            <a:xfrm flipH="1">
              <a:off x="5248394" y="399687"/>
              <a:ext cx="108000" cy="12059736"/>
            </a:xfrm>
            <a:prstGeom prst="leftBrace">
              <a:avLst>
                <a:gd name="adj1" fmla="val 53183"/>
                <a:gd name="adj2" fmla="val 50494"/>
              </a:avLst>
            </a:prstGeom>
            <a:ln w="19050">
              <a:solidFill>
                <a:srgbClr val="765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8" name="ZoneTexte 237">
              <a:extLst>
                <a:ext uri="{FF2B5EF4-FFF2-40B4-BE49-F238E27FC236}">
                  <a16:creationId xmlns:a16="http://schemas.microsoft.com/office/drawing/2014/main" id="{8040B47C-2839-4720-B246-7D96E8E2DE63}"/>
                </a:ext>
              </a:extLst>
            </p:cNvPr>
            <p:cNvSpPr txBox="1"/>
            <p:nvPr/>
          </p:nvSpPr>
          <p:spPr>
            <a:xfrm>
              <a:off x="5389969" y="6205097"/>
              <a:ext cx="339043" cy="554004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fr-FR" dirty="0">
                  <a:ln w="6350">
                    <a:solidFill>
                      <a:srgbClr val="C00000"/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</a:p>
          </p:txBody>
        </p:sp>
      </p:grpSp>
      <p:sp>
        <p:nvSpPr>
          <p:cNvPr id="239" name="Ellipse 238">
            <a:extLst>
              <a:ext uri="{FF2B5EF4-FFF2-40B4-BE49-F238E27FC236}">
                <a16:creationId xmlns:a16="http://schemas.microsoft.com/office/drawing/2014/main" id="{2EA8CCE8-D2AD-4128-9593-F13E45760AAF}"/>
              </a:ext>
            </a:extLst>
          </p:cNvPr>
          <p:cNvSpPr/>
          <p:nvPr/>
        </p:nvSpPr>
        <p:spPr>
          <a:xfrm rot="20851990">
            <a:off x="5879604" y="266820"/>
            <a:ext cx="1006766" cy="502473"/>
          </a:xfrm>
          <a:prstGeom prst="ellipse">
            <a:avLst/>
          </a:prstGeom>
          <a:noFill/>
          <a:ln w="57150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0" name="Ellipse 67">
            <a:extLst>
              <a:ext uri="{FF2B5EF4-FFF2-40B4-BE49-F238E27FC236}">
                <a16:creationId xmlns:a16="http://schemas.microsoft.com/office/drawing/2014/main" id="{21785209-2390-4072-A825-C10ADDF64105}"/>
              </a:ext>
            </a:extLst>
          </p:cNvPr>
          <p:cNvSpPr/>
          <p:nvPr/>
        </p:nvSpPr>
        <p:spPr>
          <a:xfrm rot="19902252">
            <a:off x="5837781" y="854670"/>
            <a:ext cx="1357810" cy="520784"/>
          </a:xfrm>
          <a:custGeom>
            <a:avLst/>
            <a:gdLst>
              <a:gd name="connsiteX0" fmla="*/ 0 w 1323695"/>
              <a:gd name="connsiteY0" fmla="*/ 251237 h 502473"/>
              <a:gd name="connsiteX1" fmla="*/ 661848 w 1323695"/>
              <a:gd name="connsiteY1" fmla="*/ 0 h 502473"/>
              <a:gd name="connsiteX2" fmla="*/ 1323696 w 1323695"/>
              <a:gd name="connsiteY2" fmla="*/ 251237 h 502473"/>
              <a:gd name="connsiteX3" fmla="*/ 661848 w 1323695"/>
              <a:gd name="connsiteY3" fmla="*/ 502474 h 502473"/>
              <a:gd name="connsiteX4" fmla="*/ 0 w 1323695"/>
              <a:gd name="connsiteY4" fmla="*/ 251237 h 502473"/>
              <a:gd name="connsiteX0" fmla="*/ 41172 w 1364868"/>
              <a:gd name="connsiteY0" fmla="*/ 262175 h 513412"/>
              <a:gd name="connsiteX1" fmla="*/ 139069 w 1364868"/>
              <a:gd name="connsiteY1" fmla="*/ 66793 h 513412"/>
              <a:gd name="connsiteX2" fmla="*/ 703020 w 1364868"/>
              <a:gd name="connsiteY2" fmla="*/ 10938 h 513412"/>
              <a:gd name="connsiteX3" fmla="*/ 1364868 w 1364868"/>
              <a:gd name="connsiteY3" fmla="*/ 262175 h 513412"/>
              <a:gd name="connsiteX4" fmla="*/ 703020 w 1364868"/>
              <a:gd name="connsiteY4" fmla="*/ 513412 h 513412"/>
              <a:gd name="connsiteX5" fmla="*/ 41172 w 1364868"/>
              <a:gd name="connsiteY5" fmla="*/ 262175 h 513412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30679 w 1354375"/>
              <a:gd name="connsiteY0" fmla="*/ 257805 h 519149"/>
              <a:gd name="connsiteX1" fmla="*/ 62312 w 1354375"/>
              <a:gd name="connsiteY1" fmla="*/ 89059 h 519149"/>
              <a:gd name="connsiteX2" fmla="*/ 692527 w 1354375"/>
              <a:gd name="connsiteY2" fmla="*/ 6568 h 519149"/>
              <a:gd name="connsiteX3" fmla="*/ 1354375 w 1354375"/>
              <a:gd name="connsiteY3" fmla="*/ 257805 h 519149"/>
              <a:gd name="connsiteX4" fmla="*/ 692527 w 1354375"/>
              <a:gd name="connsiteY4" fmla="*/ 509042 h 519149"/>
              <a:gd name="connsiteX5" fmla="*/ 129845 w 1354375"/>
              <a:gd name="connsiteY5" fmla="*/ 426579 h 519149"/>
              <a:gd name="connsiteX6" fmla="*/ 30679 w 1354375"/>
              <a:gd name="connsiteY6" fmla="*/ 257805 h 519149"/>
              <a:gd name="connsiteX0" fmla="*/ 50727 w 1374423"/>
              <a:gd name="connsiteY0" fmla="*/ 266794 h 528138"/>
              <a:gd name="connsiteX1" fmla="*/ 82360 w 1374423"/>
              <a:gd name="connsiteY1" fmla="*/ 98048 h 528138"/>
              <a:gd name="connsiteX2" fmla="*/ 712575 w 1374423"/>
              <a:gd name="connsiteY2" fmla="*/ 15557 h 528138"/>
              <a:gd name="connsiteX3" fmla="*/ 1374423 w 1374423"/>
              <a:gd name="connsiteY3" fmla="*/ 266794 h 528138"/>
              <a:gd name="connsiteX4" fmla="*/ 712575 w 1374423"/>
              <a:gd name="connsiteY4" fmla="*/ 518031 h 528138"/>
              <a:gd name="connsiteX5" fmla="*/ 149893 w 1374423"/>
              <a:gd name="connsiteY5" fmla="*/ 435568 h 528138"/>
              <a:gd name="connsiteX6" fmla="*/ 50727 w 1374423"/>
              <a:gd name="connsiteY6" fmla="*/ 266794 h 528138"/>
              <a:gd name="connsiteX0" fmla="*/ 16764 w 1340460"/>
              <a:gd name="connsiteY0" fmla="*/ 267352 h 528696"/>
              <a:gd name="connsiteX1" fmla="*/ 48397 w 1340460"/>
              <a:gd name="connsiteY1" fmla="*/ 98606 h 528696"/>
              <a:gd name="connsiteX2" fmla="*/ 678612 w 1340460"/>
              <a:gd name="connsiteY2" fmla="*/ 16115 h 528696"/>
              <a:gd name="connsiteX3" fmla="*/ 1340460 w 1340460"/>
              <a:gd name="connsiteY3" fmla="*/ 267352 h 528696"/>
              <a:gd name="connsiteX4" fmla="*/ 678612 w 1340460"/>
              <a:gd name="connsiteY4" fmla="*/ 518589 h 528696"/>
              <a:gd name="connsiteX5" fmla="*/ 115930 w 1340460"/>
              <a:gd name="connsiteY5" fmla="*/ 436126 h 528696"/>
              <a:gd name="connsiteX6" fmla="*/ 16764 w 1340460"/>
              <a:gd name="connsiteY6" fmla="*/ 267352 h 528696"/>
              <a:gd name="connsiteX0" fmla="*/ 27768 w 1357108"/>
              <a:gd name="connsiteY0" fmla="*/ 268405 h 515617"/>
              <a:gd name="connsiteX1" fmla="*/ 65045 w 1357108"/>
              <a:gd name="connsiteY1" fmla="*/ 89176 h 515617"/>
              <a:gd name="connsiteX2" fmla="*/ 695260 w 1357108"/>
              <a:gd name="connsiteY2" fmla="*/ 6685 h 515617"/>
              <a:gd name="connsiteX3" fmla="*/ 1357108 w 1357108"/>
              <a:gd name="connsiteY3" fmla="*/ 257922 h 515617"/>
              <a:gd name="connsiteX4" fmla="*/ 695260 w 1357108"/>
              <a:gd name="connsiteY4" fmla="*/ 509159 h 515617"/>
              <a:gd name="connsiteX5" fmla="*/ 132578 w 1357108"/>
              <a:gd name="connsiteY5" fmla="*/ 426696 h 515617"/>
              <a:gd name="connsiteX6" fmla="*/ 27768 w 1357108"/>
              <a:gd name="connsiteY6" fmla="*/ 268405 h 515617"/>
              <a:gd name="connsiteX0" fmla="*/ 12120 w 1341460"/>
              <a:gd name="connsiteY0" fmla="*/ 273036 h 520248"/>
              <a:gd name="connsiteX1" fmla="*/ 49397 w 1341460"/>
              <a:gd name="connsiteY1" fmla="*/ 93807 h 520248"/>
              <a:gd name="connsiteX2" fmla="*/ 679612 w 1341460"/>
              <a:gd name="connsiteY2" fmla="*/ 11316 h 520248"/>
              <a:gd name="connsiteX3" fmla="*/ 1341460 w 1341460"/>
              <a:gd name="connsiteY3" fmla="*/ 262553 h 520248"/>
              <a:gd name="connsiteX4" fmla="*/ 679612 w 1341460"/>
              <a:gd name="connsiteY4" fmla="*/ 513790 h 520248"/>
              <a:gd name="connsiteX5" fmla="*/ 116930 w 1341460"/>
              <a:gd name="connsiteY5" fmla="*/ 431327 h 520248"/>
              <a:gd name="connsiteX6" fmla="*/ 12120 w 1341460"/>
              <a:gd name="connsiteY6" fmla="*/ 273036 h 520248"/>
              <a:gd name="connsiteX0" fmla="*/ 12120 w 1341460"/>
              <a:gd name="connsiteY0" fmla="*/ 273036 h 520300"/>
              <a:gd name="connsiteX1" fmla="*/ 49397 w 1341460"/>
              <a:gd name="connsiteY1" fmla="*/ 93807 h 520300"/>
              <a:gd name="connsiteX2" fmla="*/ 679612 w 1341460"/>
              <a:gd name="connsiteY2" fmla="*/ 11316 h 520300"/>
              <a:gd name="connsiteX3" fmla="*/ 1341460 w 1341460"/>
              <a:gd name="connsiteY3" fmla="*/ 262553 h 520300"/>
              <a:gd name="connsiteX4" fmla="*/ 679612 w 1341460"/>
              <a:gd name="connsiteY4" fmla="*/ 513790 h 520300"/>
              <a:gd name="connsiteX5" fmla="*/ 116930 w 1341460"/>
              <a:gd name="connsiteY5" fmla="*/ 431327 h 520300"/>
              <a:gd name="connsiteX6" fmla="*/ 12120 w 1341460"/>
              <a:gd name="connsiteY6" fmla="*/ 273036 h 520300"/>
              <a:gd name="connsiteX0" fmla="*/ 11695 w 1341035"/>
              <a:gd name="connsiteY0" fmla="*/ 271961 h 519225"/>
              <a:gd name="connsiteX1" fmla="*/ 48972 w 1341035"/>
              <a:gd name="connsiteY1" fmla="*/ 92732 h 519225"/>
              <a:gd name="connsiteX2" fmla="*/ 679187 w 1341035"/>
              <a:gd name="connsiteY2" fmla="*/ 10241 h 519225"/>
              <a:gd name="connsiteX3" fmla="*/ 1341035 w 1341035"/>
              <a:gd name="connsiteY3" fmla="*/ 261478 h 519225"/>
              <a:gd name="connsiteX4" fmla="*/ 679187 w 1341035"/>
              <a:gd name="connsiteY4" fmla="*/ 512715 h 519225"/>
              <a:gd name="connsiteX5" fmla="*/ 116505 w 1341035"/>
              <a:gd name="connsiteY5" fmla="*/ 430252 h 519225"/>
              <a:gd name="connsiteX6" fmla="*/ 11695 w 1341035"/>
              <a:gd name="connsiteY6" fmla="*/ 271961 h 519225"/>
              <a:gd name="connsiteX0" fmla="*/ 17555 w 1369634"/>
              <a:gd name="connsiteY0" fmla="*/ 280643 h 515630"/>
              <a:gd name="connsiteX1" fmla="*/ 77571 w 1369634"/>
              <a:gd name="connsiteY1" fmla="*/ 89316 h 515630"/>
              <a:gd name="connsiteX2" fmla="*/ 707786 w 1369634"/>
              <a:gd name="connsiteY2" fmla="*/ 6825 h 515630"/>
              <a:gd name="connsiteX3" fmla="*/ 1369634 w 1369634"/>
              <a:gd name="connsiteY3" fmla="*/ 258062 h 515630"/>
              <a:gd name="connsiteX4" fmla="*/ 707786 w 1369634"/>
              <a:gd name="connsiteY4" fmla="*/ 509299 h 515630"/>
              <a:gd name="connsiteX5" fmla="*/ 145104 w 1369634"/>
              <a:gd name="connsiteY5" fmla="*/ 426836 h 515630"/>
              <a:gd name="connsiteX6" fmla="*/ 17555 w 1369634"/>
              <a:gd name="connsiteY6" fmla="*/ 280643 h 515630"/>
              <a:gd name="connsiteX0" fmla="*/ 5731 w 1357810"/>
              <a:gd name="connsiteY0" fmla="*/ 285122 h 520109"/>
              <a:gd name="connsiteX1" fmla="*/ 65747 w 1357810"/>
              <a:gd name="connsiteY1" fmla="*/ 93795 h 520109"/>
              <a:gd name="connsiteX2" fmla="*/ 695962 w 1357810"/>
              <a:gd name="connsiteY2" fmla="*/ 11304 h 520109"/>
              <a:gd name="connsiteX3" fmla="*/ 1357810 w 1357810"/>
              <a:gd name="connsiteY3" fmla="*/ 262541 h 520109"/>
              <a:gd name="connsiteX4" fmla="*/ 695962 w 1357810"/>
              <a:gd name="connsiteY4" fmla="*/ 513778 h 520109"/>
              <a:gd name="connsiteX5" fmla="*/ 133280 w 1357810"/>
              <a:gd name="connsiteY5" fmla="*/ 431315 h 520109"/>
              <a:gd name="connsiteX6" fmla="*/ 5731 w 1357810"/>
              <a:gd name="connsiteY6" fmla="*/ 285122 h 520109"/>
              <a:gd name="connsiteX0" fmla="*/ 5731 w 1357810"/>
              <a:gd name="connsiteY0" fmla="*/ 285122 h 520784"/>
              <a:gd name="connsiteX1" fmla="*/ 65747 w 1357810"/>
              <a:gd name="connsiteY1" fmla="*/ 93795 h 520784"/>
              <a:gd name="connsiteX2" fmla="*/ 695962 w 1357810"/>
              <a:gd name="connsiteY2" fmla="*/ 11304 h 520784"/>
              <a:gd name="connsiteX3" fmla="*/ 1357810 w 1357810"/>
              <a:gd name="connsiteY3" fmla="*/ 262541 h 520784"/>
              <a:gd name="connsiteX4" fmla="*/ 695962 w 1357810"/>
              <a:gd name="connsiteY4" fmla="*/ 513778 h 520784"/>
              <a:gd name="connsiteX5" fmla="*/ 133280 w 1357810"/>
              <a:gd name="connsiteY5" fmla="*/ 431315 h 520784"/>
              <a:gd name="connsiteX6" fmla="*/ 5731 w 1357810"/>
              <a:gd name="connsiteY6" fmla="*/ 285122 h 52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7810" h="520784">
                <a:moveTo>
                  <a:pt x="5731" y="285122"/>
                </a:moveTo>
                <a:cubicBezTo>
                  <a:pt x="-5524" y="228869"/>
                  <a:pt x="-6874" y="181198"/>
                  <a:pt x="65747" y="93795"/>
                </a:cubicBezTo>
                <a:cubicBezTo>
                  <a:pt x="138368" y="6392"/>
                  <a:pt x="480618" y="-16820"/>
                  <a:pt x="695962" y="11304"/>
                </a:cubicBezTo>
                <a:cubicBezTo>
                  <a:pt x="911306" y="39428"/>
                  <a:pt x="1357810" y="123787"/>
                  <a:pt x="1357810" y="262541"/>
                </a:cubicBezTo>
                <a:cubicBezTo>
                  <a:pt x="1357810" y="401295"/>
                  <a:pt x="900050" y="485649"/>
                  <a:pt x="695962" y="513778"/>
                </a:cubicBezTo>
                <a:cubicBezTo>
                  <a:pt x="491874" y="541907"/>
                  <a:pt x="226710" y="479425"/>
                  <a:pt x="133280" y="431315"/>
                </a:cubicBezTo>
                <a:cubicBezTo>
                  <a:pt x="39850" y="383205"/>
                  <a:pt x="16986" y="341375"/>
                  <a:pt x="5731" y="285122"/>
                </a:cubicBezTo>
                <a:close/>
              </a:path>
            </a:pathLst>
          </a:custGeom>
          <a:noFill/>
          <a:ln w="57150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1" name="Ellipse 67">
            <a:extLst>
              <a:ext uri="{FF2B5EF4-FFF2-40B4-BE49-F238E27FC236}">
                <a16:creationId xmlns:a16="http://schemas.microsoft.com/office/drawing/2014/main" id="{E75D8D4A-810E-4F8C-A62F-2892B0041B66}"/>
              </a:ext>
            </a:extLst>
          </p:cNvPr>
          <p:cNvSpPr/>
          <p:nvPr/>
        </p:nvSpPr>
        <p:spPr>
          <a:xfrm rot="19077071">
            <a:off x="5691600" y="1724554"/>
            <a:ext cx="2028351" cy="551780"/>
          </a:xfrm>
          <a:custGeom>
            <a:avLst/>
            <a:gdLst>
              <a:gd name="connsiteX0" fmla="*/ 0 w 1323695"/>
              <a:gd name="connsiteY0" fmla="*/ 251237 h 502473"/>
              <a:gd name="connsiteX1" fmla="*/ 661848 w 1323695"/>
              <a:gd name="connsiteY1" fmla="*/ 0 h 502473"/>
              <a:gd name="connsiteX2" fmla="*/ 1323696 w 1323695"/>
              <a:gd name="connsiteY2" fmla="*/ 251237 h 502473"/>
              <a:gd name="connsiteX3" fmla="*/ 661848 w 1323695"/>
              <a:gd name="connsiteY3" fmla="*/ 502474 h 502473"/>
              <a:gd name="connsiteX4" fmla="*/ 0 w 1323695"/>
              <a:gd name="connsiteY4" fmla="*/ 251237 h 502473"/>
              <a:gd name="connsiteX0" fmla="*/ 41172 w 1364868"/>
              <a:gd name="connsiteY0" fmla="*/ 262175 h 513412"/>
              <a:gd name="connsiteX1" fmla="*/ 139069 w 1364868"/>
              <a:gd name="connsiteY1" fmla="*/ 66793 h 513412"/>
              <a:gd name="connsiteX2" fmla="*/ 703020 w 1364868"/>
              <a:gd name="connsiteY2" fmla="*/ 10938 h 513412"/>
              <a:gd name="connsiteX3" fmla="*/ 1364868 w 1364868"/>
              <a:gd name="connsiteY3" fmla="*/ 262175 h 513412"/>
              <a:gd name="connsiteX4" fmla="*/ 703020 w 1364868"/>
              <a:gd name="connsiteY4" fmla="*/ 513412 h 513412"/>
              <a:gd name="connsiteX5" fmla="*/ 41172 w 1364868"/>
              <a:gd name="connsiteY5" fmla="*/ 262175 h 513412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30679 w 1354375"/>
              <a:gd name="connsiteY0" fmla="*/ 257805 h 519149"/>
              <a:gd name="connsiteX1" fmla="*/ 62312 w 1354375"/>
              <a:gd name="connsiteY1" fmla="*/ 89059 h 519149"/>
              <a:gd name="connsiteX2" fmla="*/ 692527 w 1354375"/>
              <a:gd name="connsiteY2" fmla="*/ 6568 h 519149"/>
              <a:gd name="connsiteX3" fmla="*/ 1354375 w 1354375"/>
              <a:gd name="connsiteY3" fmla="*/ 257805 h 519149"/>
              <a:gd name="connsiteX4" fmla="*/ 692527 w 1354375"/>
              <a:gd name="connsiteY4" fmla="*/ 509042 h 519149"/>
              <a:gd name="connsiteX5" fmla="*/ 129845 w 1354375"/>
              <a:gd name="connsiteY5" fmla="*/ 426579 h 519149"/>
              <a:gd name="connsiteX6" fmla="*/ 30679 w 1354375"/>
              <a:gd name="connsiteY6" fmla="*/ 257805 h 519149"/>
              <a:gd name="connsiteX0" fmla="*/ 50727 w 1374423"/>
              <a:gd name="connsiteY0" fmla="*/ 266794 h 528138"/>
              <a:gd name="connsiteX1" fmla="*/ 82360 w 1374423"/>
              <a:gd name="connsiteY1" fmla="*/ 98048 h 528138"/>
              <a:gd name="connsiteX2" fmla="*/ 712575 w 1374423"/>
              <a:gd name="connsiteY2" fmla="*/ 15557 h 528138"/>
              <a:gd name="connsiteX3" fmla="*/ 1374423 w 1374423"/>
              <a:gd name="connsiteY3" fmla="*/ 266794 h 528138"/>
              <a:gd name="connsiteX4" fmla="*/ 712575 w 1374423"/>
              <a:gd name="connsiteY4" fmla="*/ 518031 h 528138"/>
              <a:gd name="connsiteX5" fmla="*/ 149893 w 1374423"/>
              <a:gd name="connsiteY5" fmla="*/ 435568 h 528138"/>
              <a:gd name="connsiteX6" fmla="*/ 50727 w 1374423"/>
              <a:gd name="connsiteY6" fmla="*/ 266794 h 528138"/>
              <a:gd name="connsiteX0" fmla="*/ 16764 w 1340460"/>
              <a:gd name="connsiteY0" fmla="*/ 267352 h 528696"/>
              <a:gd name="connsiteX1" fmla="*/ 48397 w 1340460"/>
              <a:gd name="connsiteY1" fmla="*/ 98606 h 528696"/>
              <a:gd name="connsiteX2" fmla="*/ 678612 w 1340460"/>
              <a:gd name="connsiteY2" fmla="*/ 16115 h 528696"/>
              <a:gd name="connsiteX3" fmla="*/ 1340460 w 1340460"/>
              <a:gd name="connsiteY3" fmla="*/ 267352 h 528696"/>
              <a:gd name="connsiteX4" fmla="*/ 678612 w 1340460"/>
              <a:gd name="connsiteY4" fmla="*/ 518589 h 528696"/>
              <a:gd name="connsiteX5" fmla="*/ 115930 w 1340460"/>
              <a:gd name="connsiteY5" fmla="*/ 436126 h 528696"/>
              <a:gd name="connsiteX6" fmla="*/ 16764 w 1340460"/>
              <a:gd name="connsiteY6" fmla="*/ 267352 h 528696"/>
              <a:gd name="connsiteX0" fmla="*/ 27768 w 1357108"/>
              <a:gd name="connsiteY0" fmla="*/ 268405 h 515617"/>
              <a:gd name="connsiteX1" fmla="*/ 65045 w 1357108"/>
              <a:gd name="connsiteY1" fmla="*/ 89176 h 515617"/>
              <a:gd name="connsiteX2" fmla="*/ 695260 w 1357108"/>
              <a:gd name="connsiteY2" fmla="*/ 6685 h 515617"/>
              <a:gd name="connsiteX3" fmla="*/ 1357108 w 1357108"/>
              <a:gd name="connsiteY3" fmla="*/ 257922 h 515617"/>
              <a:gd name="connsiteX4" fmla="*/ 695260 w 1357108"/>
              <a:gd name="connsiteY4" fmla="*/ 509159 h 515617"/>
              <a:gd name="connsiteX5" fmla="*/ 132578 w 1357108"/>
              <a:gd name="connsiteY5" fmla="*/ 426696 h 515617"/>
              <a:gd name="connsiteX6" fmla="*/ 27768 w 1357108"/>
              <a:gd name="connsiteY6" fmla="*/ 268405 h 515617"/>
              <a:gd name="connsiteX0" fmla="*/ 12120 w 1341460"/>
              <a:gd name="connsiteY0" fmla="*/ 273036 h 520248"/>
              <a:gd name="connsiteX1" fmla="*/ 49397 w 1341460"/>
              <a:gd name="connsiteY1" fmla="*/ 93807 h 520248"/>
              <a:gd name="connsiteX2" fmla="*/ 679612 w 1341460"/>
              <a:gd name="connsiteY2" fmla="*/ 11316 h 520248"/>
              <a:gd name="connsiteX3" fmla="*/ 1341460 w 1341460"/>
              <a:gd name="connsiteY3" fmla="*/ 262553 h 520248"/>
              <a:gd name="connsiteX4" fmla="*/ 679612 w 1341460"/>
              <a:gd name="connsiteY4" fmla="*/ 513790 h 520248"/>
              <a:gd name="connsiteX5" fmla="*/ 116930 w 1341460"/>
              <a:gd name="connsiteY5" fmla="*/ 431327 h 520248"/>
              <a:gd name="connsiteX6" fmla="*/ 12120 w 1341460"/>
              <a:gd name="connsiteY6" fmla="*/ 273036 h 520248"/>
              <a:gd name="connsiteX0" fmla="*/ 12120 w 1341460"/>
              <a:gd name="connsiteY0" fmla="*/ 273036 h 520300"/>
              <a:gd name="connsiteX1" fmla="*/ 49397 w 1341460"/>
              <a:gd name="connsiteY1" fmla="*/ 93807 h 520300"/>
              <a:gd name="connsiteX2" fmla="*/ 679612 w 1341460"/>
              <a:gd name="connsiteY2" fmla="*/ 11316 h 520300"/>
              <a:gd name="connsiteX3" fmla="*/ 1341460 w 1341460"/>
              <a:gd name="connsiteY3" fmla="*/ 262553 h 520300"/>
              <a:gd name="connsiteX4" fmla="*/ 679612 w 1341460"/>
              <a:gd name="connsiteY4" fmla="*/ 513790 h 520300"/>
              <a:gd name="connsiteX5" fmla="*/ 116930 w 1341460"/>
              <a:gd name="connsiteY5" fmla="*/ 431327 h 520300"/>
              <a:gd name="connsiteX6" fmla="*/ 12120 w 1341460"/>
              <a:gd name="connsiteY6" fmla="*/ 273036 h 520300"/>
              <a:gd name="connsiteX0" fmla="*/ 11695 w 1341035"/>
              <a:gd name="connsiteY0" fmla="*/ 271961 h 519225"/>
              <a:gd name="connsiteX1" fmla="*/ 48972 w 1341035"/>
              <a:gd name="connsiteY1" fmla="*/ 92732 h 519225"/>
              <a:gd name="connsiteX2" fmla="*/ 679187 w 1341035"/>
              <a:gd name="connsiteY2" fmla="*/ 10241 h 519225"/>
              <a:gd name="connsiteX3" fmla="*/ 1341035 w 1341035"/>
              <a:gd name="connsiteY3" fmla="*/ 261478 h 519225"/>
              <a:gd name="connsiteX4" fmla="*/ 679187 w 1341035"/>
              <a:gd name="connsiteY4" fmla="*/ 512715 h 519225"/>
              <a:gd name="connsiteX5" fmla="*/ 116505 w 1341035"/>
              <a:gd name="connsiteY5" fmla="*/ 430252 h 519225"/>
              <a:gd name="connsiteX6" fmla="*/ 11695 w 1341035"/>
              <a:gd name="connsiteY6" fmla="*/ 271961 h 519225"/>
              <a:gd name="connsiteX0" fmla="*/ 17555 w 1369634"/>
              <a:gd name="connsiteY0" fmla="*/ 280643 h 515630"/>
              <a:gd name="connsiteX1" fmla="*/ 77571 w 1369634"/>
              <a:gd name="connsiteY1" fmla="*/ 89316 h 515630"/>
              <a:gd name="connsiteX2" fmla="*/ 707786 w 1369634"/>
              <a:gd name="connsiteY2" fmla="*/ 6825 h 515630"/>
              <a:gd name="connsiteX3" fmla="*/ 1369634 w 1369634"/>
              <a:gd name="connsiteY3" fmla="*/ 258062 h 515630"/>
              <a:gd name="connsiteX4" fmla="*/ 707786 w 1369634"/>
              <a:gd name="connsiteY4" fmla="*/ 509299 h 515630"/>
              <a:gd name="connsiteX5" fmla="*/ 145104 w 1369634"/>
              <a:gd name="connsiteY5" fmla="*/ 426836 h 515630"/>
              <a:gd name="connsiteX6" fmla="*/ 17555 w 1369634"/>
              <a:gd name="connsiteY6" fmla="*/ 280643 h 515630"/>
              <a:gd name="connsiteX0" fmla="*/ 5731 w 1357810"/>
              <a:gd name="connsiteY0" fmla="*/ 285122 h 520109"/>
              <a:gd name="connsiteX1" fmla="*/ 65747 w 1357810"/>
              <a:gd name="connsiteY1" fmla="*/ 93795 h 520109"/>
              <a:gd name="connsiteX2" fmla="*/ 695962 w 1357810"/>
              <a:gd name="connsiteY2" fmla="*/ 11304 h 520109"/>
              <a:gd name="connsiteX3" fmla="*/ 1357810 w 1357810"/>
              <a:gd name="connsiteY3" fmla="*/ 262541 h 520109"/>
              <a:gd name="connsiteX4" fmla="*/ 695962 w 1357810"/>
              <a:gd name="connsiteY4" fmla="*/ 513778 h 520109"/>
              <a:gd name="connsiteX5" fmla="*/ 133280 w 1357810"/>
              <a:gd name="connsiteY5" fmla="*/ 431315 h 520109"/>
              <a:gd name="connsiteX6" fmla="*/ 5731 w 1357810"/>
              <a:gd name="connsiteY6" fmla="*/ 285122 h 520109"/>
              <a:gd name="connsiteX0" fmla="*/ 5731 w 1357810"/>
              <a:gd name="connsiteY0" fmla="*/ 285122 h 520784"/>
              <a:gd name="connsiteX1" fmla="*/ 65747 w 1357810"/>
              <a:gd name="connsiteY1" fmla="*/ 93795 h 520784"/>
              <a:gd name="connsiteX2" fmla="*/ 695962 w 1357810"/>
              <a:gd name="connsiteY2" fmla="*/ 11304 h 520784"/>
              <a:gd name="connsiteX3" fmla="*/ 1357810 w 1357810"/>
              <a:gd name="connsiteY3" fmla="*/ 262541 h 520784"/>
              <a:gd name="connsiteX4" fmla="*/ 695962 w 1357810"/>
              <a:gd name="connsiteY4" fmla="*/ 513778 h 520784"/>
              <a:gd name="connsiteX5" fmla="*/ 133280 w 1357810"/>
              <a:gd name="connsiteY5" fmla="*/ 431315 h 520784"/>
              <a:gd name="connsiteX6" fmla="*/ 5731 w 1357810"/>
              <a:gd name="connsiteY6" fmla="*/ 285122 h 52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7810" h="520784">
                <a:moveTo>
                  <a:pt x="5731" y="285122"/>
                </a:moveTo>
                <a:cubicBezTo>
                  <a:pt x="-5524" y="228869"/>
                  <a:pt x="-6874" y="181198"/>
                  <a:pt x="65747" y="93795"/>
                </a:cubicBezTo>
                <a:cubicBezTo>
                  <a:pt x="138368" y="6392"/>
                  <a:pt x="480618" y="-16820"/>
                  <a:pt x="695962" y="11304"/>
                </a:cubicBezTo>
                <a:cubicBezTo>
                  <a:pt x="911306" y="39428"/>
                  <a:pt x="1357810" y="123787"/>
                  <a:pt x="1357810" y="262541"/>
                </a:cubicBezTo>
                <a:cubicBezTo>
                  <a:pt x="1357810" y="401295"/>
                  <a:pt x="900050" y="485649"/>
                  <a:pt x="695962" y="513778"/>
                </a:cubicBezTo>
                <a:cubicBezTo>
                  <a:pt x="491874" y="541907"/>
                  <a:pt x="226710" y="479425"/>
                  <a:pt x="133280" y="431315"/>
                </a:cubicBezTo>
                <a:cubicBezTo>
                  <a:pt x="39850" y="383205"/>
                  <a:pt x="16986" y="341375"/>
                  <a:pt x="5731" y="285122"/>
                </a:cubicBezTo>
                <a:close/>
              </a:path>
            </a:pathLst>
          </a:custGeom>
          <a:noFill/>
          <a:ln w="57150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2" name="Ellipse 67">
            <a:extLst>
              <a:ext uri="{FF2B5EF4-FFF2-40B4-BE49-F238E27FC236}">
                <a16:creationId xmlns:a16="http://schemas.microsoft.com/office/drawing/2014/main" id="{06712FDD-A600-4F43-AA56-87F2191FE64B}"/>
              </a:ext>
            </a:extLst>
          </p:cNvPr>
          <p:cNvSpPr/>
          <p:nvPr/>
        </p:nvSpPr>
        <p:spPr>
          <a:xfrm rot="18638623">
            <a:off x="5465337" y="2897507"/>
            <a:ext cx="3043345" cy="660442"/>
          </a:xfrm>
          <a:custGeom>
            <a:avLst/>
            <a:gdLst>
              <a:gd name="connsiteX0" fmla="*/ 0 w 1323695"/>
              <a:gd name="connsiteY0" fmla="*/ 251237 h 502473"/>
              <a:gd name="connsiteX1" fmla="*/ 661848 w 1323695"/>
              <a:gd name="connsiteY1" fmla="*/ 0 h 502473"/>
              <a:gd name="connsiteX2" fmla="*/ 1323696 w 1323695"/>
              <a:gd name="connsiteY2" fmla="*/ 251237 h 502473"/>
              <a:gd name="connsiteX3" fmla="*/ 661848 w 1323695"/>
              <a:gd name="connsiteY3" fmla="*/ 502474 h 502473"/>
              <a:gd name="connsiteX4" fmla="*/ 0 w 1323695"/>
              <a:gd name="connsiteY4" fmla="*/ 251237 h 502473"/>
              <a:gd name="connsiteX0" fmla="*/ 41172 w 1364868"/>
              <a:gd name="connsiteY0" fmla="*/ 262175 h 513412"/>
              <a:gd name="connsiteX1" fmla="*/ 139069 w 1364868"/>
              <a:gd name="connsiteY1" fmla="*/ 66793 h 513412"/>
              <a:gd name="connsiteX2" fmla="*/ 703020 w 1364868"/>
              <a:gd name="connsiteY2" fmla="*/ 10938 h 513412"/>
              <a:gd name="connsiteX3" fmla="*/ 1364868 w 1364868"/>
              <a:gd name="connsiteY3" fmla="*/ 262175 h 513412"/>
              <a:gd name="connsiteX4" fmla="*/ 703020 w 1364868"/>
              <a:gd name="connsiteY4" fmla="*/ 513412 h 513412"/>
              <a:gd name="connsiteX5" fmla="*/ 41172 w 1364868"/>
              <a:gd name="connsiteY5" fmla="*/ 262175 h 513412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30679 w 1354375"/>
              <a:gd name="connsiteY0" fmla="*/ 257805 h 519149"/>
              <a:gd name="connsiteX1" fmla="*/ 62312 w 1354375"/>
              <a:gd name="connsiteY1" fmla="*/ 89059 h 519149"/>
              <a:gd name="connsiteX2" fmla="*/ 692527 w 1354375"/>
              <a:gd name="connsiteY2" fmla="*/ 6568 h 519149"/>
              <a:gd name="connsiteX3" fmla="*/ 1354375 w 1354375"/>
              <a:gd name="connsiteY3" fmla="*/ 257805 h 519149"/>
              <a:gd name="connsiteX4" fmla="*/ 692527 w 1354375"/>
              <a:gd name="connsiteY4" fmla="*/ 509042 h 519149"/>
              <a:gd name="connsiteX5" fmla="*/ 129845 w 1354375"/>
              <a:gd name="connsiteY5" fmla="*/ 426579 h 519149"/>
              <a:gd name="connsiteX6" fmla="*/ 30679 w 1354375"/>
              <a:gd name="connsiteY6" fmla="*/ 257805 h 519149"/>
              <a:gd name="connsiteX0" fmla="*/ 50727 w 1374423"/>
              <a:gd name="connsiteY0" fmla="*/ 266794 h 528138"/>
              <a:gd name="connsiteX1" fmla="*/ 82360 w 1374423"/>
              <a:gd name="connsiteY1" fmla="*/ 98048 h 528138"/>
              <a:gd name="connsiteX2" fmla="*/ 712575 w 1374423"/>
              <a:gd name="connsiteY2" fmla="*/ 15557 h 528138"/>
              <a:gd name="connsiteX3" fmla="*/ 1374423 w 1374423"/>
              <a:gd name="connsiteY3" fmla="*/ 266794 h 528138"/>
              <a:gd name="connsiteX4" fmla="*/ 712575 w 1374423"/>
              <a:gd name="connsiteY4" fmla="*/ 518031 h 528138"/>
              <a:gd name="connsiteX5" fmla="*/ 149893 w 1374423"/>
              <a:gd name="connsiteY5" fmla="*/ 435568 h 528138"/>
              <a:gd name="connsiteX6" fmla="*/ 50727 w 1374423"/>
              <a:gd name="connsiteY6" fmla="*/ 266794 h 528138"/>
              <a:gd name="connsiteX0" fmla="*/ 16764 w 1340460"/>
              <a:gd name="connsiteY0" fmla="*/ 267352 h 528696"/>
              <a:gd name="connsiteX1" fmla="*/ 48397 w 1340460"/>
              <a:gd name="connsiteY1" fmla="*/ 98606 h 528696"/>
              <a:gd name="connsiteX2" fmla="*/ 678612 w 1340460"/>
              <a:gd name="connsiteY2" fmla="*/ 16115 h 528696"/>
              <a:gd name="connsiteX3" fmla="*/ 1340460 w 1340460"/>
              <a:gd name="connsiteY3" fmla="*/ 267352 h 528696"/>
              <a:gd name="connsiteX4" fmla="*/ 678612 w 1340460"/>
              <a:gd name="connsiteY4" fmla="*/ 518589 h 528696"/>
              <a:gd name="connsiteX5" fmla="*/ 115930 w 1340460"/>
              <a:gd name="connsiteY5" fmla="*/ 436126 h 528696"/>
              <a:gd name="connsiteX6" fmla="*/ 16764 w 1340460"/>
              <a:gd name="connsiteY6" fmla="*/ 267352 h 528696"/>
              <a:gd name="connsiteX0" fmla="*/ 27768 w 1357108"/>
              <a:gd name="connsiteY0" fmla="*/ 268405 h 515617"/>
              <a:gd name="connsiteX1" fmla="*/ 65045 w 1357108"/>
              <a:gd name="connsiteY1" fmla="*/ 89176 h 515617"/>
              <a:gd name="connsiteX2" fmla="*/ 695260 w 1357108"/>
              <a:gd name="connsiteY2" fmla="*/ 6685 h 515617"/>
              <a:gd name="connsiteX3" fmla="*/ 1357108 w 1357108"/>
              <a:gd name="connsiteY3" fmla="*/ 257922 h 515617"/>
              <a:gd name="connsiteX4" fmla="*/ 695260 w 1357108"/>
              <a:gd name="connsiteY4" fmla="*/ 509159 h 515617"/>
              <a:gd name="connsiteX5" fmla="*/ 132578 w 1357108"/>
              <a:gd name="connsiteY5" fmla="*/ 426696 h 515617"/>
              <a:gd name="connsiteX6" fmla="*/ 27768 w 1357108"/>
              <a:gd name="connsiteY6" fmla="*/ 268405 h 515617"/>
              <a:gd name="connsiteX0" fmla="*/ 12120 w 1341460"/>
              <a:gd name="connsiteY0" fmla="*/ 273036 h 520248"/>
              <a:gd name="connsiteX1" fmla="*/ 49397 w 1341460"/>
              <a:gd name="connsiteY1" fmla="*/ 93807 h 520248"/>
              <a:gd name="connsiteX2" fmla="*/ 679612 w 1341460"/>
              <a:gd name="connsiteY2" fmla="*/ 11316 h 520248"/>
              <a:gd name="connsiteX3" fmla="*/ 1341460 w 1341460"/>
              <a:gd name="connsiteY3" fmla="*/ 262553 h 520248"/>
              <a:gd name="connsiteX4" fmla="*/ 679612 w 1341460"/>
              <a:gd name="connsiteY4" fmla="*/ 513790 h 520248"/>
              <a:gd name="connsiteX5" fmla="*/ 116930 w 1341460"/>
              <a:gd name="connsiteY5" fmla="*/ 431327 h 520248"/>
              <a:gd name="connsiteX6" fmla="*/ 12120 w 1341460"/>
              <a:gd name="connsiteY6" fmla="*/ 273036 h 520248"/>
              <a:gd name="connsiteX0" fmla="*/ 12120 w 1341460"/>
              <a:gd name="connsiteY0" fmla="*/ 273036 h 520300"/>
              <a:gd name="connsiteX1" fmla="*/ 49397 w 1341460"/>
              <a:gd name="connsiteY1" fmla="*/ 93807 h 520300"/>
              <a:gd name="connsiteX2" fmla="*/ 679612 w 1341460"/>
              <a:gd name="connsiteY2" fmla="*/ 11316 h 520300"/>
              <a:gd name="connsiteX3" fmla="*/ 1341460 w 1341460"/>
              <a:gd name="connsiteY3" fmla="*/ 262553 h 520300"/>
              <a:gd name="connsiteX4" fmla="*/ 679612 w 1341460"/>
              <a:gd name="connsiteY4" fmla="*/ 513790 h 520300"/>
              <a:gd name="connsiteX5" fmla="*/ 116930 w 1341460"/>
              <a:gd name="connsiteY5" fmla="*/ 431327 h 520300"/>
              <a:gd name="connsiteX6" fmla="*/ 12120 w 1341460"/>
              <a:gd name="connsiteY6" fmla="*/ 273036 h 520300"/>
              <a:gd name="connsiteX0" fmla="*/ 11695 w 1341035"/>
              <a:gd name="connsiteY0" fmla="*/ 271961 h 519225"/>
              <a:gd name="connsiteX1" fmla="*/ 48972 w 1341035"/>
              <a:gd name="connsiteY1" fmla="*/ 92732 h 519225"/>
              <a:gd name="connsiteX2" fmla="*/ 679187 w 1341035"/>
              <a:gd name="connsiteY2" fmla="*/ 10241 h 519225"/>
              <a:gd name="connsiteX3" fmla="*/ 1341035 w 1341035"/>
              <a:gd name="connsiteY3" fmla="*/ 261478 h 519225"/>
              <a:gd name="connsiteX4" fmla="*/ 679187 w 1341035"/>
              <a:gd name="connsiteY4" fmla="*/ 512715 h 519225"/>
              <a:gd name="connsiteX5" fmla="*/ 116505 w 1341035"/>
              <a:gd name="connsiteY5" fmla="*/ 430252 h 519225"/>
              <a:gd name="connsiteX6" fmla="*/ 11695 w 1341035"/>
              <a:gd name="connsiteY6" fmla="*/ 271961 h 519225"/>
              <a:gd name="connsiteX0" fmla="*/ 17555 w 1369634"/>
              <a:gd name="connsiteY0" fmla="*/ 280643 h 515630"/>
              <a:gd name="connsiteX1" fmla="*/ 77571 w 1369634"/>
              <a:gd name="connsiteY1" fmla="*/ 89316 h 515630"/>
              <a:gd name="connsiteX2" fmla="*/ 707786 w 1369634"/>
              <a:gd name="connsiteY2" fmla="*/ 6825 h 515630"/>
              <a:gd name="connsiteX3" fmla="*/ 1369634 w 1369634"/>
              <a:gd name="connsiteY3" fmla="*/ 258062 h 515630"/>
              <a:gd name="connsiteX4" fmla="*/ 707786 w 1369634"/>
              <a:gd name="connsiteY4" fmla="*/ 509299 h 515630"/>
              <a:gd name="connsiteX5" fmla="*/ 145104 w 1369634"/>
              <a:gd name="connsiteY5" fmla="*/ 426836 h 515630"/>
              <a:gd name="connsiteX6" fmla="*/ 17555 w 1369634"/>
              <a:gd name="connsiteY6" fmla="*/ 280643 h 515630"/>
              <a:gd name="connsiteX0" fmla="*/ 5731 w 1357810"/>
              <a:gd name="connsiteY0" fmla="*/ 285122 h 520109"/>
              <a:gd name="connsiteX1" fmla="*/ 65747 w 1357810"/>
              <a:gd name="connsiteY1" fmla="*/ 93795 h 520109"/>
              <a:gd name="connsiteX2" fmla="*/ 695962 w 1357810"/>
              <a:gd name="connsiteY2" fmla="*/ 11304 h 520109"/>
              <a:gd name="connsiteX3" fmla="*/ 1357810 w 1357810"/>
              <a:gd name="connsiteY3" fmla="*/ 262541 h 520109"/>
              <a:gd name="connsiteX4" fmla="*/ 695962 w 1357810"/>
              <a:gd name="connsiteY4" fmla="*/ 513778 h 520109"/>
              <a:gd name="connsiteX5" fmla="*/ 133280 w 1357810"/>
              <a:gd name="connsiteY5" fmla="*/ 431315 h 520109"/>
              <a:gd name="connsiteX6" fmla="*/ 5731 w 1357810"/>
              <a:gd name="connsiteY6" fmla="*/ 285122 h 520109"/>
              <a:gd name="connsiteX0" fmla="*/ 5731 w 1357810"/>
              <a:gd name="connsiteY0" fmla="*/ 285122 h 520784"/>
              <a:gd name="connsiteX1" fmla="*/ 65747 w 1357810"/>
              <a:gd name="connsiteY1" fmla="*/ 93795 h 520784"/>
              <a:gd name="connsiteX2" fmla="*/ 695962 w 1357810"/>
              <a:gd name="connsiteY2" fmla="*/ 11304 h 520784"/>
              <a:gd name="connsiteX3" fmla="*/ 1357810 w 1357810"/>
              <a:gd name="connsiteY3" fmla="*/ 262541 h 520784"/>
              <a:gd name="connsiteX4" fmla="*/ 695962 w 1357810"/>
              <a:gd name="connsiteY4" fmla="*/ 513778 h 520784"/>
              <a:gd name="connsiteX5" fmla="*/ 133280 w 1357810"/>
              <a:gd name="connsiteY5" fmla="*/ 431315 h 520784"/>
              <a:gd name="connsiteX6" fmla="*/ 5731 w 1357810"/>
              <a:gd name="connsiteY6" fmla="*/ 285122 h 52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7810" h="520784">
                <a:moveTo>
                  <a:pt x="5731" y="285122"/>
                </a:moveTo>
                <a:cubicBezTo>
                  <a:pt x="-5524" y="228869"/>
                  <a:pt x="-6874" y="181198"/>
                  <a:pt x="65747" y="93795"/>
                </a:cubicBezTo>
                <a:cubicBezTo>
                  <a:pt x="138368" y="6392"/>
                  <a:pt x="480618" y="-16820"/>
                  <a:pt x="695962" y="11304"/>
                </a:cubicBezTo>
                <a:cubicBezTo>
                  <a:pt x="911306" y="39428"/>
                  <a:pt x="1357810" y="123787"/>
                  <a:pt x="1357810" y="262541"/>
                </a:cubicBezTo>
                <a:cubicBezTo>
                  <a:pt x="1357810" y="401295"/>
                  <a:pt x="900050" y="485649"/>
                  <a:pt x="695962" y="513778"/>
                </a:cubicBezTo>
                <a:cubicBezTo>
                  <a:pt x="491874" y="541907"/>
                  <a:pt x="226710" y="479425"/>
                  <a:pt x="133280" y="431315"/>
                </a:cubicBezTo>
                <a:cubicBezTo>
                  <a:pt x="39850" y="383205"/>
                  <a:pt x="16986" y="341375"/>
                  <a:pt x="5731" y="285122"/>
                </a:cubicBezTo>
                <a:close/>
              </a:path>
            </a:pathLst>
          </a:custGeom>
          <a:noFill/>
          <a:ln w="57150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3" name="Ellipse 67">
            <a:extLst>
              <a:ext uri="{FF2B5EF4-FFF2-40B4-BE49-F238E27FC236}">
                <a16:creationId xmlns:a16="http://schemas.microsoft.com/office/drawing/2014/main" id="{E4AB72EE-D43B-4F9B-8E2B-BC405F6D0760}"/>
              </a:ext>
            </a:extLst>
          </p:cNvPr>
          <p:cNvSpPr/>
          <p:nvPr/>
        </p:nvSpPr>
        <p:spPr>
          <a:xfrm rot="18387158">
            <a:off x="5118914" y="4472934"/>
            <a:ext cx="4261925" cy="730491"/>
          </a:xfrm>
          <a:custGeom>
            <a:avLst/>
            <a:gdLst>
              <a:gd name="connsiteX0" fmla="*/ 0 w 1323695"/>
              <a:gd name="connsiteY0" fmla="*/ 251237 h 502473"/>
              <a:gd name="connsiteX1" fmla="*/ 661848 w 1323695"/>
              <a:gd name="connsiteY1" fmla="*/ 0 h 502473"/>
              <a:gd name="connsiteX2" fmla="*/ 1323696 w 1323695"/>
              <a:gd name="connsiteY2" fmla="*/ 251237 h 502473"/>
              <a:gd name="connsiteX3" fmla="*/ 661848 w 1323695"/>
              <a:gd name="connsiteY3" fmla="*/ 502474 h 502473"/>
              <a:gd name="connsiteX4" fmla="*/ 0 w 1323695"/>
              <a:gd name="connsiteY4" fmla="*/ 251237 h 502473"/>
              <a:gd name="connsiteX0" fmla="*/ 41172 w 1364868"/>
              <a:gd name="connsiteY0" fmla="*/ 262175 h 513412"/>
              <a:gd name="connsiteX1" fmla="*/ 139069 w 1364868"/>
              <a:gd name="connsiteY1" fmla="*/ 66793 h 513412"/>
              <a:gd name="connsiteX2" fmla="*/ 703020 w 1364868"/>
              <a:gd name="connsiteY2" fmla="*/ 10938 h 513412"/>
              <a:gd name="connsiteX3" fmla="*/ 1364868 w 1364868"/>
              <a:gd name="connsiteY3" fmla="*/ 262175 h 513412"/>
              <a:gd name="connsiteX4" fmla="*/ 703020 w 1364868"/>
              <a:gd name="connsiteY4" fmla="*/ 513412 h 513412"/>
              <a:gd name="connsiteX5" fmla="*/ 41172 w 1364868"/>
              <a:gd name="connsiteY5" fmla="*/ 262175 h 513412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497 w 1324193"/>
              <a:gd name="connsiteY0" fmla="*/ 262175 h 519983"/>
              <a:gd name="connsiteX1" fmla="*/ 98394 w 1324193"/>
              <a:gd name="connsiteY1" fmla="*/ 66793 h 519983"/>
              <a:gd name="connsiteX2" fmla="*/ 662345 w 1324193"/>
              <a:gd name="connsiteY2" fmla="*/ 10938 h 519983"/>
              <a:gd name="connsiteX3" fmla="*/ 1324193 w 1324193"/>
              <a:gd name="connsiteY3" fmla="*/ 262175 h 519983"/>
              <a:gd name="connsiteX4" fmla="*/ 662345 w 1324193"/>
              <a:gd name="connsiteY4" fmla="*/ 513412 h 519983"/>
              <a:gd name="connsiteX5" fmla="*/ 99663 w 1324193"/>
              <a:gd name="connsiteY5" fmla="*/ 430949 h 519983"/>
              <a:gd name="connsiteX6" fmla="*/ 497 w 1324193"/>
              <a:gd name="connsiteY6" fmla="*/ 262175 h 519983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1515 w 1325211"/>
              <a:gd name="connsiteY0" fmla="*/ 262175 h 523519"/>
              <a:gd name="connsiteX1" fmla="*/ 99412 w 1325211"/>
              <a:gd name="connsiteY1" fmla="*/ 66793 h 523519"/>
              <a:gd name="connsiteX2" fmla="*/ 663363 w 1325211"/>
              <a:gd name="connsiteY2" fmla="*/ 10938 h 523519"/>
              <a:gd name="connsiteX3" fmla="*/ 1325211 w 1325211"/>
              <a:gd name="connsiteY3" fmla="*/ 262175 h 523519"/>
              <a:gd name="connsiteX4" fmla="*/ 663363 w 1325211"/>
              <a:gd name="connsiteY4" fmla="*/ 513412 h 523519"/>
              <a:gd name="connsiteX5" fmla="*/ 100681 w 1325211"/>
              <a:gd name="connsiteY5" fmla="*/ 430949 h 523519"/>
              <a:gd name="connsiteX6" fmla="*/ 1515 w 1325211"/>
              <a:gd name="connsiteY6" fmla="*/ 262175 h 523519"/>
              <a:gd name="connsiteX0" fmla="*/ 30679 w 1354375"/>
              <a:gd name="connsiteY0" fmla="*/ 257805 h 519149"/>
              <a:gd name="connsiteX1" fmla="*/ 62312 w 1354375"/>
              <a:gd name="connsiteY1" fmla="*/ 89059 h 519149"/>
              <a:gd name="connsiteX2" fmla="*/ 692527 w 1354375"/>
              <a:gd name="connsiteY2" fmla="*/ 6568 h 519149"/>
              <a:gd name="connsiteX3" fmla="*/ 1354375 w 1354375"/>
              <a:gd name="connsiteY3" fmla="*/ 257805 h 519149"/>
              <a:gd name="connsiteX4" fmla="*/ 692527 w 1354375"/>
              <a:gd name="connsiteY4" fmla="*/ 509042 h 519149"/>
              <a:gd name="connsiteX5" fmla="*/ 129845 w 1354375"/>
              <a:gd name="connsiteY5" fmla="*/ 426579 h 519149"/>
              <a:gd name="connsiteX6" fmla="*/ 30679 w 1354375"/>
              <a:gd name="connsiteY6" fmla="*/ 257805 h 519149"/>
              <a:gd name="connsiteX0" fmla="*/ 50727 w 1374423"/>
              <a:gd name="connsiteY0" fmla="*/ 266794 h 528138"/>
              <a:gd name="connsiteX1" fmla="*/ 82360 w 1374423"/>
              <a:gd name="connsiteY1" fmla="*/ 98048 h 528138"/>
              <a:gd name="connsiteX2" fmla="*/ 712575 w 1374423"/>
              <a:gd name="connsiteY2" fmla="*/ 15557 h 528138"/>
              <a:gd name="connsiteX3" fmla="*/ 1374423 w 1374423"/>
              <a:gd name="connsiteY3" fmla="*/ 266794 h 528138"/>
              <a:gd name="connsiteX4" fmla="*/ 712575 w 1374423"/>
              <a:gd name="connsiteY4" fmla="*/ 518031 h 528138"/>
              <a:gd name="connsiteX5" fmla="*/ 149893 w 1374423"/>
              <a:gd name="connsiteY5" fmla="*/ 435568 h 528138"/>
              <a:gd name="connsiteX6" fmla="*/ 50727 w 1374423"/>
              <a:gd name="connsiteY6" fmla="*/ 266794 h 528138"/>
              <a:gd name="connsiteX0" fmla="*/ 16764 w 1340460"/>
              <a:gd name="connsiteY0" fmla="*/ 267352 h 528696"/>
              <a:gd name="connsiteX1" fmla="*/ 48397 w 1340460"/>
              <a:gd name="connsiteY1" fmla="*/ 98606 h 528696"/>
              <a:gd name="connsiteX2" fmla="*/ 678612 w 1340460"/>
              <a:gd name="connsiteY2" fmla="*/ 16115 h 528696"/>
              <a:gd name="connsiteX3" fmla="*/ 1340460 w 1340460"/>
              <a:gd name="connsiteY3" fmla="*/ 267352 h 528696"/>
              <a:gd name="connsiteX4" fmla="*/ 678612 w 1340460"/>
              <a:gd name="connsiteY4" fmla="*/ 518589 h 528696"/>
              <a:gd name="connsiteX5" fmla="*/ 115930 w 1340460"/>
              <a:gd name="connsiteY5" fmla="*/ 436126 h 528696"/>
              <a:gd name="connsiteX6" fmla="*/ 16764 w 1340460"/>
              <a:gd name="connsiteY6" fmla="*/ 267352 h 528696"/>
              <a:gd name="connsiteX0" fmla="*/ 27768 w 1357108"/>
              <a:gd name="connsiteY0" fmla="*/ 268405 h 515617"/>
              <a:gd name="connsiteX1" fmla="*/ 65045 w 1357108"/>
              <a:gd name="connsiteY1" fmla="*/ 89176 h 515617"/>
              <a:gd name="connsiteX2" fmla="*/ 695260 w 1357108"/>
              <a:gd name="connsiteY2" fmla="*/ 6685 h 515617"/>
              <a:gd name="connsiteX3" fmla="*/ 1357108 w 1357108"/>
              <a:gd name="connsiteY3" fmla="*/ 257922 h 515617"/>
              <a:gd name="connsiteX4" fmla="*/ 695260 w 1357108"/>
              <a:gd name="connsiteY4" fmla="*/ 509159 h 515617"/>
              <a:gd name="connsiteX5" fmla="*/ 132578 w 1357108"/>
              <a:gd name="connsiteY5" fmla="*/ 426696 h 515617"/>
              <a:gd name="connsiteX6" fmla="*/ 27768 w 1357108"/>
              <a:gd name="connsiteY6" fmla="*/ 268405 h 515617"/>
              <a:gd name="connsiteX0" fmla="*/ 12120 w 1341460"/>
              <a:gd name="connsiteY0" fmla="*/ 273036 h 520248"/>
              <a:gd name="connsiteX1" fmla="*/ 49397 w 1341460"/>
              <a:gd name="connsiteY1" fmla="*/ 93807 h 520248"/>
              <a:gd name="connsiteX2" fmla="*/ 679612 w 1341460"/>
              <a:gd name="connsiteY2" fmla="*/ 11316 h 520248"/>
              <a:gd name="connsiteX3" fmla="*/ 1341460 w 1341460"/>
              <a:gd name="connsiteY3" fmla="*/ 262553 h 520248"/>
              <a:gd name="connsiteX4" fmla="*/ 679612 w 1341460"/>
              <a:gd name="connsiteY4" fmla="*/ 513790 h 520248"/>
              <a:gd name="connsiteX5" fmla="*/ 116930 w 1341460"/>
              <a:gd name="connsiteY5" fmla="*/ 431327 h 520248"/>
              <a:gd name="connsiteX6" fmla="*/ 12120 w 1341460"/>
              <a:gd name="connsiteY6" fmla="*/ 273036 h 520248"/>
              <a:gd name="connsiteX0" fmla="*/ 12120 w 1341460"/>
              <a:gd name="connsiteY0" fmla="*/ 273036 h 520300"/>
              <a:gd name="connsiteX1" fmla="*/ 49397 w 1341460"/>
              <a:gd name="connsiteY1" fmla="*/ 93807 h 520300"/>
              <a:gd name="connsiteX2" fmla="*/ 679612 w 1341460"/>
              <a:gd name="connsiteY2" fmla="*/ 11316 h 520300"/>
              <a:gd name="connsiteX3" fmla="*/ 1341460 w 1341460"/>
              <a:gd name="connsiteY3" fmla="*/ 262553 h 520300"/>
              <a:gd name="connsiteX4" fmla="*/ 679612 w 1341460"/>
              <a:gd name="connsiteY4" fmla="*/ 513790 h 520300"/>
              <a:gd name="connsiteX5" fmla="*/ 116930 w 1341460"/>
              <a:gd name="connsiteY5" fmla="*/ 431327 h 520300"/>
              <a:gd name="connsiteX6" fmla="*/ 12120 w 1341460"/>
              <a:gd name="connsiteY6" fmla="*/ 273036 h 520300"/>
              <a:gd name="connsiteX0" fmla="*/ 11695 w 1341035"/>
              <a:gd name="connsiteY0" fmla="*/ 271961 h 519225"/>
              <a:gd name="connsiteX1" fmla="*/ 48972 w 1341035"/>
              <a:gd name="connsiteY1" fmla="*/ 92732 h 519225"/>
              <a:gd name="connsiteX2" fmla="*/ 679187 w 1341035"/>
              <a:gd name="connsiteY2" fmla="*/ 10241 h 519225"/>
              <a:gd name="connsiteX3" fmla="*/ 1341035 w 1341035"/>
              <a:gd name="connsiteY3" fmla="*/ 261478 h 519225"/>
              <a:gd name="connsiteX4" fmla="*/ 679187 w 1341035"/>
              <a:gd name="connsiteY4" fmla="*/ 512715 h 519225"/>
              <a:gd name="connsiteX5" fmla="*/ 116505 w 1341035"/>
              <a:gd name="connsiteY5" fmla="*/ 430252 h 519225"/>
              <a:gd name="connsiteX6" fmla="*/ 11695 w 1341035"/>
              <a:gd name="connsiteY6" fmla="*/ 271961 h 519225"/>
              <a:gd name="connsiteX0" fmla="*/ 17555 w 1369634"/>
              <a:gd name="connsiteY0" fmla="*/ 280643 h 515630"/>
              <a:gd name="connsiteX1" fmla="*/ 77571 w 1369634"/>
              <a:gd name="connsiteY1" fmla="*/ 89316 h 515630"/>
              <a:gd name="connsiteX2" fmla="*/ 707786 w 1369634"/>
              <a:gd name="connsiteY2" fmla="*/ 6825 h 515630"/>
              <a:gd name="connsiteX3" fmla="*/ 1369634 w 1369634"/>
              <a:gd name="connsiteY3" fmla="*/ 258062 h 515630"/>
              <a:gd name="connsiteX4" fmla="*/ 707786 w 1369634"/>
              <a:gd name="connsiteY4" fmla="*/ 509299 h 515630"/>
              <a:gd name="connsiteX5" fmla="*/ 145104 w 1369634"/>
              <a:gd name="connsiteY5" fmla="*/ 426836 h 515630"/>
              <a:gd name="connsiteX6" fmla="*/ 17555 w 1369634"/>
              <a:gd name="connsiteY6" fmla="*/ 280643 h 515630"/>
              <a:gd name="connsiteX0" fmla="*/ 5731 w 1357810"/>
              <a:gd name="connsiteY0" fmla="*/ 285122 h 520109"/>
              <a:gd name="connsiteX1" fmla="*/ 65747 w 1357810"/>
              <a:gd name="connsiteY1" fmla="*/ 93795 h 520109"/>
              <a:gd name="connsiteX2" fmla="*/ 695962 w 1357810"/>
              <a:gd name="connsiteY2" fmla="*/ 11304 h 520109"/>
              <a:gd name="connsiteX3" fmla="*/ 1357810 w 1357810"/>
              <a:gd name="connsiteY3" fmla="*/ 262541 h 520109"/>
              <a:gd name="connsiteX4" fmla="*/ 695962 w 1357810"/>
              <a:gd name="connsiteY4" fmla="*/ 513778 h 520109"/>
              <a:gd name="connsiteX5" fmla="*/ 133280 w 1357810"/>
              <a:gd name="connsiteY5" fmla="*/ 431315 h 520109"/>
              <a:gd name="connsiteX6" fmla="*/ 5731 w 1357810"/>
              <a:gd name="connsiteY6" fmla="*/ 285122 h 520109"/>
              <a:gd name="connsiteX0" fmla="*/ 5731 w 1357810"/>
              <a:gd name="connsiteY0" fmla="*/ 285122 h 520784"/>
              <a:gd name="connsiteX1" fmla="*/ 65747 w 1357810"/>
              <a:gd name="connsiteY1" fmla="*/ 93795 h 520784"/>
              <a:gd name="connsiteX2" fmla="*/ 695962 w 1357810"/>
              <a:gd name="connsiteY2" fmla="*/ 11304 h 520784"/>
              <a:gd name="connsiteX3" fmla="*/ 1357810 w 1357810"/>
              <a:gd name="connsiteY3" fmla="*/ 262541 h 520784"/>
              <a:gd name="connsiteX4" fmla="*/ 695962 w 1357810"/>
              <a:gd name="connsiteY4" fmla="*/ 513778 h 520784"/>
              <a:gd name="connsiteX5" fmla="*/ 133280 w 1357810"/>
              <a:gd name="connsiteY5" fmla="*/ 431315 h 520784"/>
              <a:gd name="connsiteX6" fmla="*/ 5731 w 1357810"/>
              <a:gd name="connsiteY6" fmla="*/ 285122 h 52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7810" h="520784">
                <a:moveTo>
                  <a:pt x="5731" y="285122"/>
                </a:moveTo>
                <a:cubicBezTo>
                  <a:pt x="-5524" y="228869"/>
                  <a:pt x="-6874" y="181198"/>
                  <a:pt x="65747" y="93795"/>
                </a:cubicBezTo>
                <a:cubicBezTo>
                  <a:pt x="138368" y="6392"/>
                  <a:pt x="480618" y="-16820"/>
                  <a:pt x="695962" y="11304"/>
                </a:cubicBezTo>
                <a:cubicBezTo>
                  <a:pt x="911306" y="39428"/>
                  <a:pt x="1357810" y="123787"/>
                  <a:pt x="1357810" y="262541"/>
                </a:cubicBezTo>
                <a:cubicBezTo>
                  <a:pt x="1357810" y="401295"/>
                  <a:pt x="900050" y="485649"/>
                  <a:pt x="695962" y="513778"/>
                </a:cubicBezTo>
                <a:cubicBezTo>
                  <a:pt x="491874" y="541907"/>
                  <a:pt x="226710" y="479425"/>
                  <a:pt x="133280" y="431315"/>
                </a:cubicBezTo>
                <a:cubicBezTo>
                  <a:pt x="39850" y="383205"/>
                  <a:pt x="16986" y="341375"/>
                  <a:pt x="5731" y="285122"/>
                </a:cubicBezTo>
                <a:close/>
              </a:path>
            </a:pathLst>
          </a:custGeom>
          <a:noFill/>
          <a:ln w="57150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4" name="Image 243">
            <a:extLst>
              <a:ext uri="{FF2B5EF4-FFF2-40B4-BE49-F238E27FC236}">
                <a16:creationId xmlns:a16="http://schemas.microsoft.com/office/drawing/2014/main" id="{74E74855-CBC8-4CC9-997F-E5A006054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496" y="1832210"/>
            <a:ext cx="1645943" cy="2023274"/>
          </a:xfrm>
          <a:prstGeom prst="rect">
            <a:avLst/>
          </a:prstGeom>
        </p:spPr>
      </p:pic>
      <p:pic>
        <p:nvPicPr>
          <p:cNvPr id="245" name="Image 244">
            <a:extLst>
              <a:ext uri="{FF2B5EF4-FFF2-40B4-BE49-F238E27FC236}">
                <a16:creationId xmlns:a16="http://schemas.microsoft.com/office/drawing/2014/main" id="{9C7BDB3D-5B0E-45BE-A427-C553A6BD6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8"/>
          <a:stretch/>
        </p:blipFill>
        <p:spPr>
          <a:xfrm flipH="1">
            <a:off x="1995100" y="1836480"/>
            <a:ext cx="1612395" cy="2023274"/>
          </a:xfrm>
          <a:prstGeom prst="rect">
            <a:avLst/>
          </a:prstGeom>
        </p:spPr>
      </p:pic>
      <p:sp>
        <p:nvSpPr>
          <p:cNvPr id="246" name="ZoneTexte 245">
            <a:extLst>
              <a:ext uri="{FF2B5EF4-FFF2-40B4-BE49-F238E27FC236}">
                <a16:creationId xmlns:a16="http://schemas.microsoft.com/office/drawing/2014/main" id="{28E44DFB-AE2D-4171-A81E-84ACC8A7DA19}"/>
              </a:ext>
            </a:extLst>
          </p:cNvPr>
          <p:cNvSpPr txBox="1"/>
          <p:nvPr/>
        </p:nvSpPr>
        <p:spPr>
          <a:xfrm>
            <a:off x="1209179" y="426710"/>
            <a:ext cx="3422732" cy="1200329"/>
          </a:xfrm>
          <a:prstGeom prst="rect">
            <a:avLst/>
          </a:prstGeom>
          <a:solidFill>
            <a:srgbClr val="FFC000">
              <a:alpha val="85098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la chute libre,</a:t>
            </a:r>
          </a:p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distance parcourue par le mobile</a:t>
            </a:r>
          </a:p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n’est </a:t>
            </a:r>
            <a:r>
              <a:rPr lang="fr-FR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 proportionnelle</a:t>
            </a:r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temps de parcours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D07FCB86-3B00-44A9-9E1B-46A286C44323}"/>
              </a:ext>
            </a:extLst>
          </p:cNvPr>
          <p:cNvSpPr/>
          <p:nvPr/>
        </p:nvSpPr>
        <p:spPr>
          <a:xfrm>
            <a:off x="632954" y="4096527"/>
            <a:ext cx="389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fr-FR" sz="3200" dirty="0">
              <a:ln w="6350">
                <a:solidFill>
                  <a:srgbClr val="C00000"/>
                </a:solidFill>
              </a:ln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98001932-D3FC-4995-8FED-18C638C30A35}"/>
              </a:ext>
            </a:extLst>
          </p:cNvPr>
          <p:cNvSpPr/>
          <p:nvPr/>
        </p:nvSpPr>
        <p:spPr>
          <a:xfrm>
            <a:off x="990206" y="4096527"/>
            <a:ext cx="904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 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fr-FR" sz="3200" dirty="0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4C71830C-E32D-4059-B9A6-FCB3089F50F1}"/>
              </a:ext>
            </a:extLst>
          </p:cNvPr>
          <p:cNvSpPr/>
          <p:nvPr/>
        </p:nvSpPr>
        <p:spPr>
          <a:xfrm>
            <a:off x="619078" y="4606517"/>
            <a:ext cx="35084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proportionnel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</a:t>
            </a:r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fr-FR" sz="3200" dirty="0"/>
          </a:p>
        </p:txBody>
      </p:sp>
      <p:cxnSp>
        <p:nvCxnSpPr>
          <p:cNvPr id="250" name="Connecteur droit 249">
            <a:extLst>
              <a:ext uri="{FF2B5EF4-FFF2-40B4-BE49-F238E27FC236}">
                <a16:creationId xmlns:a16="http://schemas.microsoft.com/office/drawing/2014/main" id="{5CDD0D77-4770-45B2-9F9A-0BAAEC5D950C}"/>
              </a:ext>
            </a:extLst>
          </p:cNvPr>
          <p:cNvCxnSpPr>
            <a:cxnSpLocks/>
          </p:cNvCxnSpPr>
          <p:nvPr/>
        </p:nvCxnSpPr>
        <p:spPr>
          <a:xfrm>
            <a:off x="1031135" y="4388915"/>
            <a:ext cx="747374" cy="1451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2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1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2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500"/>
                            </p:stCondLst>
                            <p:childTnLst>
                              <p:par>
                                <p:cTn id="20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6" dur="7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200"/>
                            </p:stCondLst>
                            <p:childTnLst>
                              <p:par>
                                <p:cTn id="20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0" dur="7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175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6" grpId="0" uiExpand="1" build="p" animBg="1"/>
      <p:bldP spid="247" grpId="0"/>
      <p:bldP spid="248" grpId="0"/>
      <p:bldP spid="2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 172">
            <a:extLst>
              <a:ext uri="{FF2B5EF4-FFF2-40B4-BE49-F238E27FC236}">
                <a16:creationId xmlns:a16="http://schemas.microsoft.com/office/drawing/2014/main" id="{5D398505-6E4F-499F-9E6F-4B0514798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9" y="335913"/>
            <a:ext cx="792723" cy="932890"/>
          </a:xfrm>
          <a:prstGeom prst="rect">
            <a:avLst/>
          </a:prstGeom>
        </p:spPr>
      </p:pic>
      <p:pic>
        <p:nvPicPr>
          <p:cNvPr id="244" name="Image 243">
            <a:extLst>
              <a:ext uri="{FF2B5EF4-FFF2-40B4-BE49-F238E27FC236}">
                <a16:creationId xmlns:a16="http://schemas.microsoft.com/office/drawing/2014/main" id="{74E74855-CBC8-4CC9-997F-E5A006054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496" y="1832210"/>
            <a:ext cx="1645943" cy="2023274"/>
          </a:xfrm>
          <a:prstGeom prst="rect">
            <a:avLst/>
          </a:prstGeom>
        </p:spPr>
      </p:pic>
      <p:pic>
        <p:nvPicPr>
          <p:cNvPr id="245" name="Image 244">
            <a:extLst>
              <a:ext uri="{FF2B5EF4-FFF2-40B4-BE49-F238E27FC236}">
                <a16:creationId xmlns:a16="http://schemas.microsoft.com/office/drawing/2014/main" id="{9C7BDB3D-5B0E-45BE-A427-C553A6BD6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8"/>
          <a:stretch/>
        </p:blipFill>
        <p:spPr>
          <a:xfrm flipH="1">
            <a:off x="1995100" y="1836480"/>
            <a:ext cx="1612395" cy="2023274"/>
          </a:xfrm>
          <a:prstGeom prst="rect">
            <a:avLst/>
          </a:prstGeom>
        </p:spPr>
      </p:pic>
      <p:sp>
        <p:nvSpPr>
          <p:cNvPr id="246" name="ZoneTexte 245">
            <a:extLst>
              <a:ext uri="{FF2B5EF4-FFF2-40B4-BE49-F238E27FC236}">
                <a16:creationId xmlns:a16="http://schemas.microsoft.com/office/drawing/2014/main" id="{28E44DFB-AE2D-4171-A81E-84ACC8A7DA19}"/>
              </a:ext>
            </a:extLst>
          </p:cNvPr>
          <p:cNvSpPr txBox="1"/>
          <p:nvPr/>
        </p:nvSpPr>
        <p:spPr>
          <a:xfrm>
            <a:off x="1209179" y="426710"/>
            <a:ext cx="3422732" cy="1200329"/>
          </a:xfrm>
          <a:prstGeom prst="rect">
            <a:avLst/>
          </a:prstGeom>
          <a:solidFill>
            <a:srgbClr val="FFC000">
              <a:alpha val="85098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la chute libre,</a:t>
            </a:r>
          </a:p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distance parcourue par le mobile</a:t>
            </a:r>
          </a:p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n’est </a:t>
            </a:r>
            <a:r>
              <a:rPr lang="fr-FR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 proportionnelle</a:t>
            </a:r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fr-FR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temps de parcours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D07FCB86-3B00-44A9-9E1B-46A286C44323}"/>
              </a:ext>
            </a:extLst>
          </p:cNvPr>
          <p:cNvSpPr/>
          <p:nvPr/>
        </p:nvSpPr>
        <p:spPr>
          <a:xfrm>
            <a:off x="632954" y="4096527"/>
            <a:ext cx="389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fr-FR" sz="3200" dirty="0">
              <a:ln w="6350">
                <a:solidFill>
                  <a:srgbClr val="C00000"/>
                </a:solidFill>
              </a:ln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98001932-D3FC-4995-8FED-18C638C30A35}"/>
              </a:ext>
            </a:extLst>
          </p:cNvPr>
          <p:cNvSpPr/>
          <p:nvPr/>
        </p:nvSpPr>
        <p:spPr>
          <a:xfrm>
            <a:off x="990206" y="4096527"/>
            <a:ext cx="904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 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fr-FR" sz="3200" dirty="0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4C71830C-E32D-4059-B9A6-FCB3089F50F1}"/>
              </a:ext>
            </a:extLst>
          </p:cNvPr>
          <p:cNvSpPr/>
          <p:nvPr/>
        </p:nvSpPr>
        <p:spPr>
          <a:xfrm>
            <a:off x="619078" y="4606517"/>
            <a:ext cx="35084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proportionnel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</a:t>
            </a:r>
            <a:r>
              <a:rPr lang="fr-FR" sz="3200" i="1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fr-FR" sz="3200" dirty="0">
                <a:ln w="635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fr-FR" sz="3200" dirty="0"/>
          </a:p>
        </p:txBody>
      </p:sp>
      <p:cxnSp>
        <p:nvCxnSpPr>
          <p:cNvPr id="250" name="Connecteur droit 249">
            <a:extLst>
              <a:ext uri="{FF2B5EF4-FFF2-40B4-BE49-F238E27FC236}">
                <a16:creationId xmlns:a16="http://schemas.microsoft.com/office/drawing/2014/main" id="{5CDD0D77-4770-45B2-9F9A-0BAAEC5D950C}"/>
              </a:ext>
            </a:extLst>
          </p:cNvPr>
          <p:cNvCxnSpPr>
            <a:cxnSpLocks/>
          </p:cNvCxnSpPr>
          <p:nvPr/>
        </p:nvCxnSpPr>
        <p:spPr>
          <a:xfrm>
            <a:off x="1031135" y="4388915"/>
            <a:ext cx="747374" cy="1451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7ADA23CA-6631-4BC8-B756-039982E9BA7B}"/>
              </a:ext>
            </a:extLst>
          </p:cNvPr>
          <p:cNvSpPr/>
          <p:nvPr/>
        </p:nvSpPr>
        <p:spPr>
          <a:xfrm>
            <a:off x="6015198" y="1510933"/>
            <a:ext cx="1832193" cy="2976020"/>
          </a:xfrm>
          <a:prstGeom prst="rect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A7C6C91F-15A2-4917-B2B9-11A37E9DA427}"/>
              </a:ext>
            </a:extLst>
          </p:cNvPr>
          <p:cNvSpPr txBox="1"/>
          <p:nvPr/>
        </p:nvSpPr>
        <p:spPr>
          <a:xfrm>
            <a:off x="5923588" y="1614635"/>
            <a:ext cx="20154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la</a:t>
            </a:r>
          </a:p>
          <a:p>
            <a:pPr algn="ctr"/>
            <a:r>
              <a:rPr lang="fr-FR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manière de</a:t>
            </a:r>
          </a:p>
          <a:p>
            <a:pPr algn="ctr"/>
            <a:r>
              <a:rPr lang="fr-FR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Galilée :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34FAB2D7-4B84-4F23-A876-68EB963352DF}"/>
              </a:ext>
            </a:extLst>
          </p:cNvPr>
          <p:cNvSpPr txBox="1"/>
          <p:nvPr/>
        </p:nvSpPr>
        <p:spPr>
          <a:xfrm>
            <a:off x="6311755" y="3080249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aseline="-25000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424E232-D387-4AED-930C-7FFC327184E1}"/>
              </a:ext>
            </a:extLst>
          </p:cNvPr>
          <p:cNvSpPr txBox="1"/>
          <p:nvPr/>
        </p:nvSpPr>
        <p:spPr>
          <a:xfrm>
            <a:off x="6299925" y="3611509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aseline="-25000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611AF70-D5B5-44FC-AC84-370E40E75FED}"/>
              </a:ext>
            </a:extLst>
          </p:cNvPr>
          <p:cNvSpPr txBox="1"/>
          <p:nvPr/>
        </p:nvSpPr>
        <p:spPr>
          <a:xfrm>
            <a:off x="7172755" y="3094148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FR" sz="2400" baseline="-25000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fr-FR" sz="2400" baseline="-25000" dirty="0">
              <a:ln>
                <a:solidFill>
                  <a:srgbClr val="C00000"/>
                </a:solidFill>
              </a:ln>
              <a:solidFill>
                <a:srgbClr val="5482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C6475930-B88F-4DAE-869D-6CDAF53743B8}"/>
              </a:ext>
            </a:extLst>
          </p:cNvPr>
          <p:cNvSpPr txBox="1"/>
          <p:nvPr/>
        </p:nvSpPr>
        <p:spPr>
          <a:xfrm>
            <a:off x="7173401" y="3611508"/>
            <a:ext cx="534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FR" sz="2400" baseline="-25000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fr-FR" sz="2400" baseline="-25000" dirty="0">
              <a:ln>
                <a:solidFill>
                  <a:srgbClr val="C00000"/>
                </a:solidFill>
              </a:ln>
              <a:solidFill>
                <a:srgbClr val="5482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C78E1AAE-2285-4B77-96EE-BDA2CD24B347}"/>
              </a:ext>
            </a:extLst>
          </p:cNvPr>
          <p:cNvCxnSpPr/>
          <p:nvPr/>
        </p:nvCxnSpPr>
        <p:spPr>
          <a:xfrm>
            <a:off x="6324684" y="3611508"/>
            <a:ext cx="38127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F4A3E38E-8797-4533-9E23-F83DEEE83AD9}"/>
              </a:ext>
            </a:extLst>
          </p:cNvPr>
          <p:cNvCxnSpPr/>
          <p:nvPr/>
        </p:nvCxnSpPr>
        <p:spPr>
          <a:xfrm>
            <a:off x="7189202" y="3611508"/>
            <a:ext cx="38127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F65F17D3-493C-4130-9278-6A1EC92D2610}"/>
              </a:ext>
            </a:extLst>
          </p:cNvPr>
          <p:cNvSpPr txBox="1"/>
          <p:nvPr/>
        </p:nvSpPr>
        <p:spPr>
          <a:xfrm>
            <a:off x="6752901" y="3380675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n>
                  <a:solidFill>
                    <a:srgbClr val="C00000"/>
                  </a:solidFill>
                </a:ln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fr-FR" sz="2400" baseline="-25000" dirty="0">
              <a:ln>
                <a:solidFill>
                  <a:srgbClr val="C00000"/>
                </a:solidFill>
              </a:ln>
              <a:solidFill>
                <a:srgbClr val="5482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94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uiExpand="1" build="p"/>
      <p:bldP spid="80" grpId="0"/>
      <p:bldP spid="81" grpId="0"/>
      <p:bldP spid="82" grpId="0"/>
      <p:bldP spid="83" grpId="0"/>
      <p:bldP spid="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E9C4BDF-26A4-4C0A-A23B-5F0BC2C473AB}"/>
              </a:ext>
            </a:extLst>
          </p:cNvPr>
          <p:cNvSpPr txBox="1"/>
          <p:nvPr/>
        </p:nvSpPr>
        <p:spPr>
          <a:xfrm>
            <a:off x="408529" y="430651"/>
            <a:ext cx="780189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 particulier : la chute des pommes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888A35-A8AC-41AA-88C2-5159A6767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78" y="1831601"/>
            <a:ext cx="6820644" cy="319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2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A3F917-BF23-463B-87F4-40439A865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7" y="920426"/>
            <a:ext cx="8312727" cy="50171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4FEE60D-1E6C-4EF0-84AB-97E02C1FC230}"/>
              </a:ext>
            </a:extLst>
          </p:cNvPr>
          <p:cNvSpPr/>
          <p:nvPr/>
        </p:nvSpPr>
        <p:spPr>
          <a:xfrm>
            <a:off x="4739707" y="5937574"/>
            <a:ext cx="3988656" cy="323165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none">
            <a:spAutoFit/>
          </a:bodyPr>
          <a:lstStyle/>
          <a:p>
            <a:r>
              <a:rPr lang="fr-F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https://royalsociety.org/collections/turning-pages/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E34D8D-D22E-4CB6-8404-6647B8C80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170" y="311727"/>
            <a:ext cx="5353660" cy="62345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ED219A-046C-4247-AE75-7A02F50DA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9" y="311728"/>
            <a:ext cx="7040861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8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36288" y="1351835"/>
            <a:ext cx="556261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Horus, demeure !</a:t>
            </a:r>
            <a:endParaRPr lang="fr-FR" sz="3600" b="1" i="1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danger des pyramides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463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260648"/>
            <a:ext cx="45365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Oui, tout me dit que cette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montagne de pierre n’a pas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livré tous ses secrets…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 chambre d’Horus existe,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je le sens.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76" y="3356992"/>
            <a:ext cx="1818055" cy="24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092" y="3362300"/>
            <a:ext cx="1828868" cy="241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9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86" y="1766903"/>
            <a:ext cx="7472928" cy="46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674" y="251336"/>
            <a:ext cx="647055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96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936" y="403948"/>
            <a:ext cx="3790142" cy="595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30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45689" y="1646803"/>
            <a:ext cx="780189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C’est ainsi que les décimaux sont nés !</a:t>
            </a:r>
            <a:endParaRPr lang="fr-FR" sz="3600" b="1" i="1" dirty="0">
              <a:ln w="11430">
                <a:solidFill>
                  <a:sysClr val="windowText" lastClr="000000"/>
                </a:solidFill>
              </a:ln>
              <a:solidFill>
                <a:prstClr val="white">
                  <a:lumMod val="50000"/>
                </a:prst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danger des encarts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154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Marie-Françoise\Desktop\Année 2016-2017\001.jpg"/>
          <p:cNvPicPr/>
          <p:nvPr/>
        </p:nvPicPr>
        <p:blipFill>
          <a:blip r:embed="rId3" cstate="print"/>
          <a:srcRect l="12727" t="5649"/>
          <a:stretch>
            <a:fillRect/>
          </a:stretch>
        </p:blipFill>
        <p:spPr bwMode="auto">
          <a:xfrm>
            <a:off x="4714856" y="536636"/>
            <a:ext cx="3953509" cy="5554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See original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56" y="512481"/>
            <a:ext cx="4104708" cy="557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C:\Users\pgrisoni.GESTION\Pictures\2016-11-20 etape 2\etape 2 0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86" y="642210"/>
            <a:ext cx="5881253" cy="575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14" y="822213"/>
            <a:ext cx="3665030" cy="541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486" y="1783351"/>
            <a:ext cx="5011465" cy="346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Album pictures - Gutermann N.V. Naaizijde - Euclide (255 v.J.C.)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739" y="2389542"/>
            <a:ext cx="2342053" cy="341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Album pictures - Gutermann N.V. Naaizijde - Pythagoras (VI eeuw v. J.C.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620" y="943825"/>
            <a:ext cx="2301454" cy="339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Album pictures - Gutermann N.V. Naaizijde - Leonard Buler (1707-1783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812" y="3393374"/>
            <a:ext cx="2239971" cy="330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Marie-Françoise\Desktop\Année 2016-2017\001.jpg"/>
          <p:cNvPicPr/>
          <p:nvPr/>
        </p:nvPicPr>
        <p:blipFill>
          <a:blip r:embed="rId3" cstate="print"/>
          <a:srcRect l="12727" t="5649"/>
          <a:stretch>
            <a:fillRect/>
          </a:stretch>
        </p:blipFill>
        <p:spPr bwMode="auto">
          <a:xfrm>
            <a:off x="4714856" y="536636"/>
            <a:ext cx="3953509" cy="5554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See original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56" y="512481"/>
            <a:ext cx="4104708" cy="557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C:\Users\pgrisoni.GESTION\Pictures\2016-11-20 etape 2\etape 2 0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86" y="642210"/>
            <a:ext cx="5881253" cy="575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8DFA7BC-7E9F-4EC1-8D26-B1EE844E6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11" y="579826"/>
            <a:ext cx="4156020" cy="574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C88D22A9-ACC1-425F-9924-8F72CFD9C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96" y="947283"/>
            <a:ext cx="4770350" cy="496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43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45689" y="1646803"/>
            <a:ext cx="780189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 de danger dans l’enseignement scientifique ?</a:t>
            </a:r>
            <a:endParaRPr lang="fr-FR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0682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D16074-2D91-4A88-A634-7A123A71D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85" y="518205"/>
            <a:ext cx="4270015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36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821FEF7-8FB2-4992-A8A6-FD1FC40F6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042"/>
            <a:ext cx="9144000" cy="61119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ADB7BF-F56E-469E-992A-60CD2DFB0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1337"/>
            <a:ext cx="3207478" cy="41836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0522B8-FE0D-4429-94D5-764C7C505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95" y="1220125"/>
            <a:ext cx="1484922" cy="55684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973A19-5024-4372-8DCA-537D01AEDD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202" y="1912049"/>
            <a:ext cx="5338358" cy="44486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5BA67B-64E8-4CED-B2D0-934CABF489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3925" y="2598547"/>
            <a:ext cx="6166724" cy="70564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2BE1A8-349C-4C1D-BCD1-640AF264D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1517" y="3545827"/>
            <a:ext cx="6414955" cy="78095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9E5F8-EA19-4586-912B-D1438595D0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2513" y="4425537"/>
            <a:ext cx="6526519" cy="62755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4F0C0A-3A38-4CD6-B08F-1A8D7F1A1D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18921" y="5252396"/>
            <a:ext cx="6085332" cy="83673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Graphique 12" descr="Flèche : courbe légère">
            <a:extLst>
              <a:ext uri="{FF2B5EF4-FFF2-40B4-BE49-F238E27FC236}">
                <a16:creationId xmlns:a16="http://schemas.microsoft.com/office/drawing/2014/main" id="{5CE09C65-AD65-4F77-8324-77E2B9627B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3640511">
            <a:off x="-1356517" y="3325131"/>
            <a:ext cx="5051837" cy="9144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69CE32-CFC6-458B-A46F-A5BB38DC97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7611" y="4524051"/>
            <a:ext cx="1607607" cy="182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8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EE22787-267C-46AA-8851-67CCC1D2A763}"/>
              </a:ext>
            </a:extLst>
          </p:cNvPr>
          <p:cNvSpPr txBox="1"/>
          <p:nvPr/>
        </p:nvSpPr>
        <p:spPr>
          <a:xfrm>
            <a:off x="991313" y="4824915"/>
            <a:ext cx="815268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4800" b="1" dirty="0">
                <a:ln w="11430"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Alors, qu’est-ce qu’on fait ?</a:t>
            </a:r>
            <a:endParaRPr lang="fr-FR" sz="4800" b="1" i="1" dirty="0">
              <a:ln w="11430">
                <a:solidFill>
                  <a:sysClr val="windowText" lastClr="000000"/>
                </a:solidFill>
              </a:ln>
              <a:solidFill>
                <a:schemeClr val="bg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556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1"/>
          <p:cNvSpPr txBox="1">
            <a:spLocks/>
          </p:cNvSpPr>
          <p:nvPr/>
        </p:nvSpPr>
        <p:spPr>
          <a:xfrm>
            <a:off x="3244645" y="1052736"/>
            <a:ext cx="5143779" cy="1014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1663700">
                    <a:srgbClr val="F79646">
                      <a:lumMod val="75000"/>
                      <a:alpha val="10000"/>
                    </a:srgbClr>
                  </a:glow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Du carrelage !</a:t>
            </a:r>
          </a:p>
        </p:txBody>
      </p:sp>
    </p:spTree>
    <p:extLst>
      <p:ext uri="{BB962C8B-B14F-4D97-AF65-F5344CB8AC3E}">
        <p14:creationId xmlns:p14="http://schemas.microsoft.com/office/powerpoint/2010/main" val="3515874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086A55-89EB-45BD-9E07-C93A362F0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696925"/>
            <a:ext cx="3926284" cy="54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026924-3B62-4C2B-A1FD-9C3F98CF1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742" y="404664"/>
            <a:ext cx="4522772" cy="568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3515A4-D4ED-4C49-994C-3FA6F89199FC}"/>
              </a:ext>
            </a:extLst>
          </p:cNvPr>
          <p:cNvSpPr/>
          <p:nvPr/>
        </p:nvSpPr>
        <p:spPr>
          <a:xfrm>
            <a:off x="2237708" y="6161075"/>
            <a:ext cx="5033750" cy="338554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none">
            <a:spAutoFit/>
          </a:bodyPr>
          <a:lstStyle/>
          <a:p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Mémoires de l’Académie Royale des Sciences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Paris, 1704</a:t>
            </a:r>
          </a:p>
        </p:txBody>
      </p:sp>
    </p:spTree>
    <p:extLst>
      <p:ext uri="{BB962C8B-B14F-4D97-AF65-F5344CB8AC3E}">
        <p14:creationId xmlns:p14="http://schemas.microsoft.com/office/powerpoint/2010/main" val="140156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A4BF76F-4195-49D7-9099-27174C6C2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10" y="980728"/>
            <a:ext cx="7801054" cy="394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CF3B61-DAF8-4179-AFB0-E9E6241F1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664" y="285750"/>
            <a:ext cx="6276975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3C4391C-B32E-43C1-ADF8-F30F69CE6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278" y="304800"/>
            <a:ext cx="6296025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5919B830-EAB0-4BD1-A46C-33563ABFE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285750"/>
            <a:ext cx="6296025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20A1841-42FB-45DE-A966-FDE8D6C42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95275"/>
            <a:ext cx="6286500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7D77DBF5-B96F-4D6B-B057-54AB1C623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9956"/>
            <a:ext cx="6286500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3B348D05-DE64-4C8E-B01A-3E1CC25D5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314325"/>
            <a:ext cx="6276975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8A9D0E30-4BB2-4E6E-9326-330A89A11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48" y="320377"/>
            <a:ext cx="6276975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2A62BC2-AEF5-4FE7-B73C-2053AFEB1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10" y="980728"/>
            <a:ext cx="7801054" cy="394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8456D9A2-44AB-44B2-86D1-18A56FF41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48" y="320377"/>
            <a:ext cx="6276975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E4EADA6-E6E5-4102-BD55-E1F9E8B69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35178"/>
            <a:ext cx="265747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549EFE8-5164-43A0-81D5-364DEBA9B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62" y="3595813"/>
            <a:ext cx="265747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346B502-A73E-446A-A6AB-B15428559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88" y="3595490"/>
            <a:ext cx="2657474" cy="265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CC238886-E32A-46C5-BB30-7F136B824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88817"/>
            <a:ext cx="2592288" cy="2640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9C58423B-09A3-4B84-A8DD-37D64410B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88817"/>
            <a:ext cx="2592289" cy="261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81FC02C-4752-4E41-85E7-E228F0A6D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2592289" cy="2640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18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71E8DEF-3DA4-414A-ABF2-B6D8B6143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95" y="918948"/>
            <a:ext cx="7303711" cy="41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33BEDD-C37A-4CEC-A16B-08D56385A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806" y="548680"/>
            <a:ext cx="505839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3194AC-E055-4F22-BDC0-D680AE98F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542" y="528325"/>
            <a:ext cx="5912915" cy="580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rme libre 2">
            <a:extLst>
              <a:ext uri="{FF2B5EF4-FFF2-40B4-BE49-F238E27FC236}">
                <a16:creationId xmlns:a16="http://schemas.microsoft.com/office/drawing/2014/main" id="{836684E6-1BFA-45A5-91ED-2D0F8C493656}"/>
              </a:ext>
            </a:extLst>
          </p:cNvPr>
          <p:cNvSpPr/>
          <p:nvPr/>
        </p:nvSpPr>
        <p:spPr>
          <a:xfrm rot="21387300">
            <a:off x="2622067" y="3488689"/>
            <a:ext cx="777087" cy="2566494"/>
          </a:xfrm>
          <a:custGeom>
            <a:avLst/>
            <a:gdLst>
              <a:gd name="connsiteX0" fmla="*/ 233683 w 864027"/>
              <a:gd name="connsiteY0" fmla="*/ 2358 h 2600686"/>
              <a:gd name="connsiteX1" fmla="*/ 678183 w 864027"/>
              <a:gd name="connsiteY1" fmla="*/ 167458 h 2600686"/>
              <a:gd name="connsiteX2" fmla="*/ 855983 w 864027"/>
              <a:gd name="connsiteY2" fmla="*/ 1069158 h 2600686"/>
              <a:gd name="connsiteX3" fmla="*/ 817883 w 864027"/>
              <a:gd name="connsiteY3" fmla="*/ 1907358 h 2600686"/>
              <a:gd name="connsiteX4" fmla="*/ 678183 w 864027"/>
              <a:gd name="connsiteY4" fmla="*/ 2428058 h 2600686"/>
              <a:gd name="connsiteX5" fmla="*/ 233683 w 864027"/>
              <a:gd name="connsiteY5" fmla="*/ 2555058 h 2600686"/>
              <a:gd name="connsiteX6" fmla="*/ 5083 w 864027"/>
              <a:gd name="connsiteY6" fmla="*/ 1716858 h 2600686"/>
              <a:gd name="connsiteX7" fmla="*/ 93983 w 864027"/>
              <a:gd name="connsiteY7" fmla="*/ 269058 h 2600686"/>
              <a:gd name="connsiteX8" fmla="*/ 309883 w 864027"/>
              <a:gd name="connsiteY8" fmla="*/ 27758 h 2600686"/>
              <a:gd name="connsiteX0" fmla="*/ 678183 w 864027"/>
              <a:gd name="connsiteY0" fmla="*/ 141687 h 2574915"/>
              <a:gd name="connsiteX1" fmla="*/ 855983 w 864027"/>
              <a:gd name="connsiteY1" fmla="*/ 1043387 h 2574915"/>
              <a:gd name="connsiteX2" fmla="*/ 817883 w 864027"/>
              <a:gd name="connsiteY2" fmla="*/ 1881587 h 2574915"/>
              <a:gd name="connsiteX3" fmla="*/ 678183 w 864027"/>
              <a:gd name="connsiteY3" fmla="*/ 2402287 h 2574915"/>
              <a:gd name="connsiteX4" fmla="*/ 233683 w 864027"/>
              <a:gd name="connsiteY4" fmla="*/ 2529287 h 2574915"/>
              <a:gd name="connsiteX5" fmla="*/ 5083 w 864027"/>
              <a:gd name="connsiteY5" fmla="*/ 1691087 h 2574915"/>
              <a:gd name="connsiteX6" fmla="*/ 93983 w 864027"/>
              <a:gd name="connsiteY6" fmla="*/ 243287 h 2574915"/>
              <a:gd name="connsiteX7" fmla="*/ 309883 w 864027"/>
              <a:gd name="connsiteY7" fmla="*/ 1987 h 2574915"/>
              <a:gd name="connsiteX0" fmla="*/ 680927 w 866771"/>
              <a:gd name="connsiteY0" fmla="*/ 133266 h 2566494"/>
              <a:gd name="connsiteX1" fmla="*/ 858727 w 866771"/>
              <a:gd name="connsiteY1" fmla="*/ 1034966 h 2566494"/>
              <a:gd name="connsiteX2" fmla="*/ 820627 w 866771"/>
              <a:gd name="connsiteY2" fmla="*/ 1873166 h 2566494"/>
              <a:gd name="connsiteX3" fmla="*/ 680927 w 866771"/>
              <a:gd name="connsiteY3" fmla="*/ 2393866 h 2566494"/>
              <a:gd name="connsiteX4" fmla="*/ 236427 w 866771"/>
              <a:gd name="connsiteY4" fmla="*/ 2520866 h 2566494"/>
              <a:gd name="connsiteX5" fmla="*/ 7827 w 866771"/>
              <a:gd name="connsiteY5" fmla="*/ 1682666 h 2566494"/>
              <a:gd name="connsiteX6" fmla="*/ 96727 w 866771"/>
              <a:gd name="connsiteY6" fmla="*/ 234866 h 2566494"/>
              <a:gd name="connsiteX7" fmla="*/ 510657 w 866771"/>
              <a:gd name="connsiteY7" fmla="*/ 3166 h 256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6771" h="2566494">
                <a:moveTo>
                  <a:pt x="680927" y="133266"/>
                </a:moveTo>
                <a:cubicBezTo>
                  <a:pt x="784644" y="311066"/>
                  <a:pt x="835444" y="744983"/>
                  <a:pt x="858727" y="1034966"/>
                </a:cubicBezTo>
                <a:cubicBezTo>
                  <a:pt x="882010" y="1324949"/>
                  <a:pt x="850260" y="1646683"/>
                  <a:pt x="820627" y="1873166"/>
                </a:cubicBezTo>
                <a:cubicBezTo>
                  <a:pt x="790994" y="2099649"/>
                  <a:pt x="778294" y="2285916"/>
                  <a:pt x="680927" y="2393866"/>
                </a:cubicBezTo>
                <a:cubicBezTo>
                  <a:pt x="583560" y="2501816"/>
                  <a:pt x="348610" y="2639399"/>
                  <a:pt x="236427" y="2520866"/>
                </a:cubicBezTo>
                <a:cubicBezTo>
                  <a:pt x="124244" y="2402333"/>
                  <a:pt x="31110" y="2063666"/>
                  <a:pt x="7827" y="1682666"/>
                </a:cubicBezTo>
                <a:cubicBezTo>
                  <a:pt x="-15456" y="1301666"/>
                  <a:pt x="12922" y="514783"/>
                  <a:pt x="96727" y="234866"/>
                </a:cubicBezTo>
                <a:cubicBezTo>
                  <a:pt x="180532" y="-45051"/>
                  <a:pt x="510657" y="3166"/>
                  <a:pt x="510657" y="3166"/>
                </a:cubicBezTo>
              </a:path>
            </a:pathLst>
          </a:cu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3">
            <a:extLst>
              <a:ext uri="{FF2B5EF4-FFF2-40B4-BE49-F238E27FC236}">
                <a16:creationId xmlns:a16="http://schemas.microsoft.com/office/drawing/2014/main" id="{3BDF0167-445B-48EC-B7C9-164D51CEBB18}"/>
              </a:ext>
            </a:extLst>
          </p:cNvPr>
          <p:cNvSpPr/>
          <p:nvPr/>
        </p:nvSpPr>
        <p:spPr>
          <a:xfrm>
            <a:off x="4680117" y="1243869"/>
            <a:ext cx="848078" cy="1377266"/>
          </a:xfrm>
          <a:custGeom>
            <a:avLst/>
            <a:gdLst>
              <a:gd name="connsiteX0" fmla="*/ 349083 w 848078"/>
              <a:gd name="connsiteY0" fmla="*/ 51531 h 1377266"/>
              <a:gd name="connsiteX1" fmla="*/ 44283 w 848078"/>
              <a:gd name="connsiteY1" fmla="*/ 191231 h 1377266"/>
              <a:gd name="connsiteX2" fmla="*/ 18883 w 848078"/>
              <a:gd name="connsiteY2" fmla="*/ 953231 h 1377266"/>
              <a:gd name="connsiteX3" fmla="*/ 209383 w 848078"/>
              <a:gd name="connsiteY3" fmla="*/ 1308831 h 1377266"/>
              <a:gd name="connsiteX4" fmla="*/ 755483 w 848078"/>
              <a:gd name="connsiteY4" fmla="*/ 1308831 h 1377266"/>
              <a:gd name="connsiteX5" fmla="*/ 844383 w 848078"/>
              <a:gd name="connsiteY5" fmla="*/ 597631 h 1377266"/>
              <a:gd name="connsiteX6" fmla="*/ 717383 w 848078"/>
              <a:gd name="connsiteY6" fmla="*/ 26131 h 1377266"/>
              <a:gd name="connsiteX7" fmla="*/ 95083 w 848078"/>
              <a:gd name="connsiteY7" fmla="*/ 89631 h 137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8078" h="1377266">
                <a:moveTo>
                  <a:pt x="349083" y="51531"/>
                </a:moveTo>
                <a:cubicBezTo>
                  <a:pt x="224199" y="46239"/>
                  <a:pt x="99316" y="40948"/>
                  <a:pt x="44283" y="191231"/>
                </a:cubicBezTo>
                <a:cubicBezTo>
                  <a:pt x="-10750" y="341514"/>
                  <a:pt x="-8634" y="766964"/>
                  <a:pt x="18883" y="953231"/>
                </a:cubicBezTo>
                <a:cubicBezTo>
                  <a:pt x="46400" y="1139498"/>
                  <a:pt x="86616" y="1249564"/>
                  <a:pt x="209383" y="1308831"/>
                </a:cubicBezTo>
                <a:cubicBezTo>
                  <a:pt x="332150" y="1368098"/>
                  <a:pt x="649650" y="1427364"/>
                  <a:pt x="755483" y="1308831"/>
                </a:cubicBezTo>
                <a:cubicBezTo>
                  <a:pt x="861316" y="1190298"/>
                  <a:pt x="850733" y="811414"/>
                  <a:pt x="844383" y="597631"/>
                </a:cubicBezTo>
                <a:cubicBezTo>
                  <a:pt x="838033" y="383848"/>
                  <a:pt x="842266" y="110798"/>
                  <a:pt x="717383" y="26131"/>
                </a:cubicBezTo>
                <a:cubicBezTo>
                  <a:pt x="592500" y="-58536"/>
                  <a:pt x="95083" y="89631"/>
                  <a:pt x="95083" y="89631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orme libre 38">
            <a:extLst>
              <a:ext uri="{FF2B5EF4-FFF2-40B4-BE49-F238E27FC236}">
                <a16:creationId xmlns:a16="http://schemas.microsoft.com/office/drawing/2014/main" id="{0D35E6A3-557F-4984-92CE-5E837673D314}"/>
              </a:ext>
            </a:extLst>
          </p:cNvPr>
          <p:cNvSpPr/>
          <p:nvPr/>
        </p:nvSpPr>
        <p:spPr>
          <a:xfrm flipH="1">
            <a:off x="6231413" y="1188244"/>
            <a:ext cx="848078" cy="1377266"/>
          </a:xfrm>
          <a:custGeom>
            <a:avLst/>
            <a:gdLst>
              <a:gd name="connsiteX0" fmla="*/ 349083 w 848078"/>
              <a:gd name="connsiteY0" fmla="*/ 51531 h 1377266"/>
              <a:gd name="connsiteX1" fmla="*/ 44283 w 848078"/>
              <a:gd name="connsiteY1" fmla="*/ 191231 h 1377266"/>
              <a:gd name="connsiteX2" fmla="*/ 18883 w 848078"/>
              <a:gd name="connsiteY2" fmla="*/ 953231 h 1377266"/>
              <a:gd name="connsiteX3" fmla="*/ 209383 w 848078"/>
              <a:gd name="connsiteY3" fmla="*/ 1308831 h 1377266"/>
              <a:gd name="connsiteX4" fmla="*/ 755483 w 848078"/>
              <a:gd name="connsiteY4" fmla="*/ 1308831 h 1377266"/>
              <a:gd name="connsiteX5" fmla="*/ 844383 w 848078"/>
              <a:gd name="connsiteY5" fmla="*/ 597631 h 1377266"/>
              <a:gd name="connsiteX6" fmla="*/ 717383 w 848078"/>
              <a:gd name="connsiteY6" fmla="*/ 26131 h 1377266"/>
              <a:gd name="connsiteX7" fmla="*/ 95083 w 848078"/>
              <a:gd name="connsiteY7" fmla="*/ 89631 h 137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8078" h="1377266">
                <a:moveTo>
                  <a:pt x="349083" y="51531"/>
                </a:moveTo>
                <a:cubicBezTo>
                  <a:pt x="224199" y="46239"/>
                  <a:pt x="99316" y="40948"/>
                  <a:pt x="44283" y="191231"/>
                </a:cubicBezTo>
                <a:cubicBezTo>
                  <a:pt x="-10750" y="341514"/>
                  <a:pt x="-8634" y="766964"/>
                  <a:pt x="18883" y="953231"/>
                </a:cubicBezTo>
                <a:cubicBezTo>
                  <a:pt x="46400" y="1139498"/>
                  <a:pt x="86616" y="1249564"/>
                  <a:pt x="209383" y="1308831"/>
                </a:cubicBezTo>
                <a:cubicBezTo>
                  <a:pt x="332150" y="1368098"/>
                  <a:pt x="649650" y="1427364"/>
                  <a:pt x="755483" y="1308831"/>
                </a:cubicBezTo>
                <a:cubicBezTo>
                  <a:pt x="861316" y="1190298"/>
                  <a:pt x="850733" y="811414"/>
                  <a:pt x="844383" y="597631"/>
                </a:cubicBezTo>
                <a:cubicBezTo>
                  <a:pt x="838033" y="383848"/>
                  <a:pt x="842266" y="110798"/>
                  <a:pt x="717383" y="26131"/>
                </a:cubicBezTo>
                <a:cubicBezTo>
                  <a:pt x="592500" y="-58536"/>
                  <a:pt x="95083" y="89631"/>
                  <a:pt x="95083" y="89631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B6171CB-171E-4916-8FBA-2455C4957456}"/>
              </a:ext>
            </a:extLst>
          </p:cNvPr>
          <p:cNvSpPr/>
          <p:nvPr/>
        </p:nvSpPr>
        <p:spPr>
          <a:xfrm>
            <a:off x="3225056" y="3403600"/>
            <a:ext cx="792088" cy="1342936"/>
          </a:xfrm>
          <a:prstGeom prst="ellipse">
            <a:avLst/>
          </a:prstGeom>
          <a:noFill/>
          <a:ln w="38100">
            <a:solidFill>
              <a:srgbClr val="007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AD6AABC-1826-43EF-BDAB-B9B616BFFD33}"/>
              </a:ext>
            </a:extLst>
          </p:cNvPr>
          <p:cNvSpPr/>
          <p:nvPr/>
        </p:nvSpPr>
        <p:spPr>
          <a:xfrm rot="5400000">
            <a:off x="5973879" y="2978179"/>
            <a:ext cx="792088" cy="1342936"/>
          </a:xfrm>
          <a:prstGeom prst="ellipse">
            <a:avLst/>
          </a:prstGeom>
          <a:noFill/>
          <a:ln w="38100">
            <a:solidFill>
              <a:srgbClr val="007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441B385-A900-4EB4-AB2D-ACF6E854A7EA}"/>
              </a:ext>
            </a:extLst>
          </p:cNvPr>
          <p:cNvSpPr/>
          <p:nvPr/>
        </p:nvSpPr>
        <p:spPr>
          <a:xfrm rot="5400000">
            <a:off x="5923510" y="3850444"/>
            <a:ext cx="792088" cy="1342936"/>
          </a:xfrm>
          <a:prstGeom prst="ellipse">
            <a:avLst/>
          </a:prstGeom>
          <a:noFill/>
          <a:ln w="38100">
            <a:solidFill>
              <a:srgbClr val="007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24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à entaille 1">
            <a:hlinkClick r:id="rId3" action="ppaction://hlinkpres?slideindex=1&amp;slidetitle="/>
          </p:cNvPr>
          <p:cNvSpPr/>
          <p:nvPr/>
        </p:nvSpPr>
        <p:spPr>
          <a:xfrm>
            <a:off x="6876256" y="6035476"/>
            <a:ext cx="50405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59" y="634618"/>
            <a:ext cx="3607773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 w="1905">
                  <a:solidFill>
                    <a:srgbClr val="FF0000"/>
                  </a:solidFill>
                </a:ln>
                <a:solidFill>
                  <a:srgbClr val="14BC3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88900" stA="50000" endA="300" endPos="33000" dist="254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Compter et calculer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 w="1905">
                  <a:solidFill>
                    <a:srgbClr val="FF0000"/>
                  </a:solidFill>
                </a:ln>
                <a:solidFill>
                  <a:srgbClr val="14BC3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88900" stA="50000" endA="300" endPos="33000" dist="254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aux Jetons</a:t>
            </a:r>
          </a:p>
        </p:txBody>
      </p:sp>
    </p:spTree>
    <p:extLst>
      <p:ext uri="{BB962C8B-B14F-4D97-AF65-F5344CB8AC3E}">
        <p14:creationId xmlns:p14="http://schemas.microsoft.com/office/powerpoint/2010/main" val="2105575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48BA33DD-3FDA-4E9B-90DF-6F6E8E2CE245}"/>
              </a:ext>
            </a:extLst>
          </p:cNvPr>
          <p:cNvSpPr/>
          <p:nvPr/>
        </p:nvSpPr>
        <p:spPr>
          <a:xfrm>
            <a:off x="235974" y="487134"/>
            <a:ext cx="716084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 w="1905">
                  <a:solidFill>
                    <a:srgbClr val="FF0000"/>
                  </a:solidFill>
                </a:ln>
                <a:solidFill>
                  <a:srgbClr val="14BC3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88900" stA="50000" endA="300" endPos="33000" dist="254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Faire l’expérience de l’étrangeté</a:t>
            </a:r>
          </a:p>
        </p:txBody>
      </p:sp>
    </p:spTree>
    <p:extLst>
      <p:ext uri="{BB962C8B-B14F-4D97-AF65-F5344CB8AC3E}">
        <p14:creationId xmlns:p14="http://schemas.microsoft.com/office/powerpoint/2010/main" val="23739512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04012" y="476672"/>
            <a:ext cx="4216163" cy="4760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62" y="557788"/>
            <a:ext cx="3534938" cy="58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r="2738"/>
          <a:stretch/>
        </p:blipFill>
        <p:spPr bwMode="auto">
          <a:xfrm>
            <a:off x="4858604" y="548680"/>
            <a:ext cx="4094328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B09D7ED-D481-4F41-9C80-433EE25B3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4929" y="3082169"/>
            <a:ext cx="146571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04012" y="476672"/>
            <a:ext cx="4216163" cy="4760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62" y="557788"/>
            <a:ext cx="3534938" cy="58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r="2738"/>
          <a:stretch/>
        </p:blipFill>
        <p:spPr bwMode="auto">
          <a:xfrm>
            <a:off x="4858604" y="548680"/>
            <a:ext cx="4094328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3253780"/>
            <a:ext cx="11525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962" y="4700368"/>
            <a:ext cx="1210152" cy="36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291658" y="3894120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12359" y="3886084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09161" y="3886084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611898" y="3886084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44122" y="4175009"/>
            <a:ext cx="201977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95513" y="4172162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611897" y="4178512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583652" y="4468388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5512" y="4424679"/>
            <a:ext cx="183615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031483" y="4435480"/>
            <a:ext cx="1836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 rot="60000">
            <a:off x="5394069" y="3792283"/>
            <a:ext cx="1122980" cy="91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83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48B7936-1291-46F9-8E2D-D46B6179F29C}"/>
              </a:ext>
            </a:extLst>
          </p:cNvPr>
          <p:cNvSpPr/>
          <p:nvPr/>
        </p:nvSpPr>
        <p:spPr>
          <a:xfrm>
            <a:off x="4820286" y="372838"/>
            <a:ext cx="4216163" cy="4760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2024F4B3-F23D-434F-AC50-AA5754C9D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593" y="548680"/>
            <a:ext cx="3919551" cy="177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F3B9BB56-E803-4098-B3EC-01B8DE514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787" y="3079424"/>
            <a:ext cx="290337" cy="52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FBA123AA-244D-4455-9BBD-48FB54501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267" y="2997417"/>
            <a:ext cx="569922" cy="682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423BA895-7CC6-4E25-AF52-8F5A3D364266}"/>
              </a:ext>
            </a:extLst>
          </p:cNvPr>
          <p:cNvCxnSpPr/>
          <p:nvPr/>
        </p:nvCxnSpPr>
        <p:spPr>
          <a:xfrm flipV="1">
            <a:off x="5467124" y="3338832"/>
            <a:ext cx="236581" cy="4046"/>
          </a:xfrm>
          <a:prstGeom prst="straightConnector1">
            <a:avLst/>
          </a:prstGeom>
          <a:ln>
            <a:solidFill>
              <a:srgbClr val="000099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5">
            <a:extLst>
              <a:ext uri="{FF2B5EF4-FFF2-40B4-BE49-F238E27FC236}">
                <a16:creationId xmlns:a16="http://schemas.microsoft.com/office/drawing/2014/main" id="{BC0FF10E-1C4A-4367-B326-FE94F7E62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599" y="3115856"/>
            <a:ext cx="607558" cy="48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3E45BC93-B9AF-4EC6-BFBE-30411BFA85D8}"/>
              </a:ext>
            </a:extLst>
          </p:cNvPr>
          <p:cNvCxnSpPr/>
          <p:nvPr/>
        </p:nvCxnSpPr>
        <p:spPr>
          <a:xfrm flipV="1">
            <a:off x="6218898" y="3362886"/>
            <a:ext cx="236581" cy="4046"/>
          </a:xfrm>
          <a:prstGeom prst="straightConnector1">
            <a:avLst/>
          </a:prstGeom>
          <a:ln>
            <a:solidFill>
              <a:srgbClr val="000099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911A518F-0C3E-4B86-8852-B2503C6E9322}"/>
              </a:ext>
            </a:extLst>
          </p:cNvPr>
          <p:cNvCxnSpPr/>
          <p:nvPr/>
        </p:nvCxnSpPr>
        <p:spPr>
          <a:xfrm flipV="1">
            <a:off x="7164288" y="3329868"/>
            <a:ext cx="236581" cy="4046"/>
          </a:xfrm>
          <a:prstGeom prst="straightConnector1">
            <a:avLst/>
          </a:prstGeom>
          <a:ln>
            <a:solidFill>
              <a:srgbClr val="000099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6">
            <a:extLst>
              <a:ext uri="{FF2B5EF4-FFF2-40B4-BE49-F238E27FC236}">
                <a16:creationId xmlns:a16="http://schemas.microsoft.com/office/drawing/2014/main" id="{2EA06A1D-4FB6-414D-B74E-2B83DC77E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869" y="3085892"/>
            <a:ext cx="908648" cy="6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67FECEFA-DFBD-4769-AC60-2A95463E18CC}"/>
              </a:ext>
            </a:extLst>
          </p:cNvPr>
          <p:cNvSpPr/>
          <p:nvPr/>
        </p:nvSpPr>
        <p:spPr>
          <a:xfrm>
            <a:off x="6044122" y="3068960"/>
            <a:ext cx="201977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D067C9-3C24-4B58-98F7-7D387CF2FF8D}"/>
              </a:ext>
            </a:extLst>
          </p:cNvPr>
          <p:cNvSpPr/>
          <p:nvPr/>
        </p:nvSpPr>
        <p:spPr>
          <a:xfrm>
            <a:off x="6894180" y="3368706"/>
            <a:ext cx="201977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CEBA955-D428-4371-A9D0-42185C65C884}"/>
              </a:ext>
            </a:extLst>
          </p:cNvPr>
          <p:cNvSpPr/>
          <p:nvPr/>
        </p:nvSpPr>
        <p:spPr>
          <a:xfrm>
            <a:off x="7391743" y="3557138"/>
            <a:ext cx="978421" cy="133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8ED58411-3BF6-4DA0-8218-21724B9BC166}"/>
              </a:ext>
            </a:extLst>
          </p:cNvPr>
          <p:cNvCxnSpPr/>
          <p:nvPr/>
        </p:nvCxnSpPr>
        <p:spPr>
          <a:xfrm rot="5400000" flipV="1">
            <a:off x="7880953" y="3861048"/>
            <a:ext cx="236581" cy="4046"/>
          </a:xfrm>
          <a:prstGeom prst="straightConnector1">
            <a:avLst/>
          </a:prstGeom>
          <a:ln>
            <a:solidFill>
              <a:srgbClr val="000099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7">
            <a:extLst>
              <a:ext uri="{FF2B5EF4-FFF2-40B4-BE49-F238E27FC236}">
                <a16:creationId xmlns:a16="http://schemas.microsoft.com/office/drawing/2014/main" id="{C9520F82-99E3-419F-985C-5964D2AD4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973" y="4108800"/>
            <a:ext cx="689185" cy="79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AD4B7F3-A4A7-43BE-BB2D-66C2D30D0ACF}"/>
              </a:ext>
            </a:extLst>
          </p:cNvPr>
          <p:cNvSpPr/>
          <p:nvPr/>
        </p:nvSpPr>
        <p:spPr>
          <a:xfrm>
            <a:off x="7692319" y="4658363"/>
            <a:ext cx="201977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3042FC7-88C7-4AF3-A7FC-BB89CE1AC16B}"/>
              </a:ext>
            </a:extLst>
          </p:cNvPr>
          <p:cNvSpPr/>
          <p:nvPr/>
        </p:nvSpPr>
        <p:spPr>
          <a:xfrm>
            <a:off x="8107540" y="4638098"/>
            <a:ext cx="201977" cy="237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C77BBAFA-C52B-4BC7-BFCC-1599627E70B8}"/>
              </a:ext>
            </a:extLst>
          </p:cNvPr>
          <p:cNvSpPr/>
          <p:nvPr/>
        </p:nvSpPr>
        <p:spPr>
          <a:xfrm>
            <a:off x="8048892" y="4128089"/>
            <a:ext cx="180000" cy="180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C9C9BE45-2C15-4674-805D-8D012A9E3F55}"/>
              </a:ext>
            </a:extLst>
          </p:cNvPr>
          <p:cNvSpPr>
            <a:spLocks noChangeAspect="1"/>
          </p:cNvSpPr>
          <p:nvPr/>
        </p:nvSpPr>
        <p:spPr>
          <a:xfrm>
            <a:off x="8056959" y="4365104"/>
            <a:ext cx="201600" cy="20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80C7DDA5-B13D-4C91-9FD3-9DC86E59889B}"/>
              </a:ext>
            </a:extLst>
          </p:cNvPr>
          <p:cNvCxnSpPr/>
          <p:nvPr/>
        </p:nvCxnSpPr>
        <p:spPr>
          <a:xfrm>
            <a:off x="7913498" y="4250280"/>
            <a:ext cx="166635" cy="163398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E5ED677-4E68-428C-A14E-5F8EA7BBEE8B}"/>
              </a:ext>
            </a:extLst>
          </p:cNvPr>
          <p:cNvCxnSpPr/>
          <p:nvPr/>
        </p:nvCxnSpPr>
        <p:spPr>
          <a:xfrm flipV="1">
            <a:off x="7905249" y="4265961"/>
            <a:ext cx="166635" cy="163398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7788F7B1-3C07-4B77-97FA-1C4B8484327B}"/>
              </a:ext>
            </a:extLst>
          </p:cNvPr>
          <p:cNvSpPr txBox="1"/>
          <p:nvPr/>
        </p:nvSpPr>
        <p:spPr>
          <a:xfrm>
            <a:off x="5232768" y="2357205"/>
            <a:ext cx="1104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Hein ?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E93E160-3751-4625-8058-61F2CEA40336}"/>
              </a:ext>
            </a:extLst>
          </p:cNvPr>
          <p:cNvSpPr txBox="1"/>
          <p:nvPr/>
        </p:nvSpPr>
        <p:spPr>
          <a:xfrm rot="730686">
            <a:off x="6337188" y="2305329"/>
            <a:ext cx="2550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Mais</a:t>
            </a:r>
            <a:r>
              <a:rPr lang="en-US" sz="2800" dirty="0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pourquoi</a:t>
            </a:r>
            <a:r>
              <a:rPr lang="en-US" sz="2800" dirty="0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pic>
        <p:nvPicPr>
          <p:cNvPr id="52" name="Picture 8">
            <a:extLst>
              <a:ext uri="{FF2B5EF4-FFF2-40B4-BE49-F238E27FC236}">
                <a16:creationId xmlns:a16="http://schemas.microsoft.com/office/drawing/2014/main" id="{52FE24D9-587B-4E96-B376-96CACAE26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90" y="3783127"/>
            <a:ext cx="829818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>
            <a:extLst>
              <a:ext uri="{FF2B5EF4-FFF2-40B4-BE49-F238E27FC236}">
                <a16:creationId xmlns:a16="http://schemas.microsoft.com/office/drawing/2014/main" id="{1A7E9277-2AD2-445C-BBAB-FA5CE6FF3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62" y="557788"/>
            <a:ext cx="3534938" cy="58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9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47" grpId="1" animBg="1"/>
      <p:bldP spid="50" grpId="0"/>
      <p:bldP spid="5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70" y="326282"/>
            <a:ext cx="3960440" cy="617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585" y="197176"/>
            <a:ext cx="5740933" cy="557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1567105" y="6196769"/>
            <a:ext cx="2874505" cy="307777"/>
          </a:xfrm>
          <a:prstGeom prst="rect">
            <a:avLst/>
          </a:prstGeom>
          <a:solidFill>
            <a:srgbClr val="FFFF00">
              <a:alpha val="87059"/>
            </a:srgb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(édition de 1556) B. Stanislas, Nancy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4276837" y="443056"/>
            <a:ext cx="426021" cy="1980220"/>
            <a:chOff x="2727027" y="1268760"/>
            <a:chExt cx="426021" cy="1800200"/>
          </a:xfrm>
        </p:grpSpPr>
        <p:cxnSp>
          <p:nvCxnSpPr>
            <p:cNvPr id="3" name="Connecteur droit 2"/>
            <p:cNvCxnSpPr/>
            <p:nvPr/>
          </p:nvCxnSpPr>
          <p:spPr>
            <a:xfrm>
              <a:off x="2784500" y="1268760"/>
              <a:ext cx="36000" cy="1800200"/>
            </a:xfrm>
            <a:prstGeom prst="line">
              <a:avLst/>
            </a:prstGeom>
            <a:ln w="3810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/>
            <p:cNvSpPr txBox="1"/>
            <p:nvPr/>
          </p:nvSpPr>
          <p:spPr>
            <a:xfrm>
              <a:off x="2727027" y="1874540"/>
              <a:ext cx="4260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solidFill>
                      <a:srgbClr val="000099"/>
                    </a:solidFill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12</a:t>
              </a: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4682022" y="1406429"/>
            <a:ext cx="636664" cy="406265"/>
            <a:chOff x="3101884" y="2168446"/>
            <a:chExt cx="578785" cy="369332"/>
          </a:xfrm>
        </p:grpSpPr>
        <p:cxnSp>
          <p:nvCxnSpPr>
            <p:cNvPr id="64" name="Connecteur droit 63"/>
            <p:cNvCxnSpPr/>
            <p:nvPr/>
          </p:nvCxnSpPr>
          <p:spPr>
            <a:xfrm rot="16200000">
              <a:off x="3362611" y="2219470"/>
              <a:ext cx="0" cy="52145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ZoneTexte 64"/>
            <p:cNvSpPr txBox="1"/>
            <p:nvPr/>
          </p:nvSpPr>
          <p:spPr>
            <a:xfrm>
              <a:off x="3254648" y="2168446"/>
              <a:ext cx="4260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7" name="Ellipse 6"/>
          <p:cNvSpPr/>
          <p:nvPr/>
        </p:nvSpPr>
        <p:spPr>
          <a:xfrm>
            <a:off x="7530620" y="3227824"/>
            <a:ext cx="577273" cy="342231"/>
          </a:xfrm>
          <a:prstGeom prst="ellipse">
            <a:avLst/>
          </a:prstGeom>
          <a:solidFill>
            <a:srgbClr val="007434">
              <a:alpha val="24706"/>
            </a:srgbClr>
          </a:solidFill>
          <a:ln>
            <a:solidFill>
              <a:srgbClr val="007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834451" y="5054812"/>
            <a:ext cx="2166824" cy="454281"/>
          </a:xfrm>
          <a:prstGeom prst="roundRect">
            <a:avLst/>
          </a:prstGeom>
          <a:solidFill>
            <a:srgbClr val="FF0000">
              <a:alpha val="3882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288117"/>
              </p:ext>
            </p:extLst>
          </p:nvPr>
        </p:nvGraphicFramePr>
        <p:xfrm>
          <a:off x="870371" y="3789160"/>
          <a:ext cx="1701792" cy="508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Équation" r:id="rId7" imgW="863280" imgH="253800" progId="Equation.3">
                  <p:embed/>
                </p:oleObj>
              </mc:Choice>
              <mc:Fallback>
                <p:oleObj name="Équation" r:id="rId7" imgW="863280" imgH="253800" progId="Equation.3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371" y="3789160"/>
                        <a:ext cx="1701792" cy="50822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orme libre 9"/>
          <p:cNvSpPr/>
          <p:nvPr/>
        </p:nvSpPr>
        <p:spPr>
          <a:xfrm>
            <a:off x="8031580" y="4830976"/>
            <a:ext cx="698500" cy="35621"/>
          </a:xfrm>
          <a:custGeom>
            <a:avLst/>
            <a:gdLst>
              <a:gd name="connsiteX0" fmla="*/ 0 w 698500"/>
              <a:gd name="connsiteY0" fmla="*/ 13052 h 32383"/>
              <a:gd name="connsiteX1" fmla="*/ 508000 w 698500"/>
              <a:gd name="connsiteY1" fmla="*/ 13052 h 32383"/>
              <a:gd name="connsiteX2" fmla="*/ 698500 w 698500"/>
              <a:gd name="connsiteY2" fmla="*/ 352 h 3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8500" h="32383">
                <a:moveTo>
                  <a:pt x="0" y="13052"/>
                </a:moveTo>
                <a:cubicBezTo>
                  <a:pt x="217987" y="44193"/>
                  <a:pt x="102274" y="32844"/>
                  <a:pt x="508000" y="13052"/>
                </a:cubicBezTo>
                <a:cubicBezTo>
                  <a:pt x="843699" y="-3324"/>
                  <a:pt x="397745" y="352"/>
                  <a:pt x="698500" y="352"/>
                </a:cubicBezTo>
              </a:path>
            </a:pathLst>
          </a:custGeom>
          <a:solidFill>
            <a:srgbClr val="FFFF0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3586976" y="5100686"/>
            <a:ext cx="1943100" cy="56194"/>
          </a:xfrm>
          <a:custGeom>
            <a:avLst/>
            <a:gdLst>
              <a:gd name="connsiteX0" fmla="*/ 0 w 1943100"/>
              <a:gd name="connsiteY0" fmla="*/ 25685 h 51085"/>
              <a:gd name="connsiteX1" fmla="*/ 1536700 w 1943100"/>
              <a:gd name="connsiteY1" fmla="*/ 38385 h 51085"/>
              <a:gd name="connsiteX2" fmla="*/ 1574800 w 1943100"/>
              <a:gd name="connsiteY2" fmla="*/ 51085 h 51085"/>
              <a:gd name="connsiteX3" fmla="*/ 1790700 w 1943100"/>
              <a:gd name="connsiteY3" fmla="*/ 38385 h 51085"/>
              <a:gd name="connsiteX4" fmla="*/ 1828800 w 1943100"/>
              <a:gd name="connsiteY4" fmla="*/ 12985 h 51085"/>
              <a:gd name="connsiteX5" fmla="*/ 1943100 w 1943100"/>
              <a:gd name="connsiteY5" fmla="*/ 285 h 5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3100" h="51085">
                <a:moveTo>
                  <a:pt x="0" y="25685"/>
                </a:moveTo>
                <a:lnTo>
                  <a:pt x="1536700" y="38385"/>
                </a:lnTo>
                <a:cubicBezTo>
                  <a:pt x="1550085" y="38601"/>
                  <a:pt x="1561413" y="51085"/>
                  <a:pt x="1574800" y="51085"/>
                </a:cubicBezTo>
                <a:cubicBezTo>
                  <a:pt x="1646891" y="51085"/>
                  <a:pt x="1718733" y="42618"/>
                  <a:pt x="1790700" y="38385"/>
                </a:cubicBezTo>
                <a:cubicBezTo>
                  <a:pt x="1803400" y="29918"/>
                  <a:pt x="1814508" y="18344"/>
                  <a:pt x="1828800" y="12985"/>
                </a:cubicBezTo>
                <a:cubicBezTo>
                  <a:pt x="1871522" y="-3036"/>
                  <a:pt x="1900039" y="285"/>
                  <a:pt x="1943100" y="285"/>
                </a:cubicBezTo>
              </a:path>
            </a:pathLst>
          </a:custGeom>
          <a:solidFill>
            <a:srgbClr val="FFFF85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DC5A58D-0368-4177-A558-1D4C13B94312}"/>
              </a:ext>
            </a:extLst>
          </p:cNvPr>
          <p:cNvSpPr/>
          <p:nvPr/>
        </p:nvSpPr>
        <p:spPr>
          <a:xfrm>
            <a:off x="497422" y="826302"/>
            <a:ext cx="625335" cy="375279"/>
          </a:xfrm>
          <a:prstGeom prst="ellipse">
            <a:avLst/>
          </a:prstGeom>
          <a:solidFill>
            <a:srgbClr val="92D050">
              <a:alpha val="50196"/>
            </a:srgbClr>
          </a:solidFill>
          <a:ln>
            <a:solidFill>
              <a:srgbClr val="007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D085D4-EB14-4492-8689-1E5C8B6992D9}"/>
              </a:ext>
            </a:extLst>
          </p:cNvPr>
          <p:cNvSpPr txBox="1"/>
          <p:nvPr/>
        </p:nvSpPr>
        <p:spPr>
          <a:xfrm>
            <a:off x="497745" y="1367709"/>
            <a:ext cx="1032655" cy="369332"/>
          </a:xfrm>
          <a:prstGeom prst="rect">
            <a:avLst/>
          </a:prstGeom>
          <a:solidFill>
            <a:srgbClr val="92D050"/>
          </a:solidFill>
          <a:ln>
            <a:solidFill>
              <a:srgbClr val="007434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 = 2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BEFBF6B-10D5-46B5-853C-EE38E22A4F04}"/>
                  </a:ext>
                </a:extLst>
              </p:cNvPr>
              <p:cNvSpPr txBox="1"/>
              <p:nvPr/>
            </p:nvSpPr>
            <p:spPr>
              <a:xfrm>
                <a:off x="497719" y="1899262"/>
                <a:ext cx="1158587" cy="395173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007434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RS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fr-FR" b="0" i="1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fr-FR" b="0" i="0" baseline="3000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fr-FR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BEFBF6B-10D5-46B5-853C-EE38E22A4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19" y="1899262"/>
                <a:ext cx="1158587" cy="395173"/>
              </a:xfrm>
              <a:prstGeom prst="rect">
                <a:avLst/>
              </a:prstGeom>
              <a:blipFill>
                <a:blip r:embed="rId9"/>
                <a:stretch>
                  <a:fillRect l="-4167" t="-1515" b="-22727"/>
                </a:stretch>
              </a:blipFill>
              <a:ln>
                <a:solidFill>
                  <a:srgbClr val="00743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8FAB895-1B3C-4255-A669-D7BFF098C9E2}"/>
                  </a:ext>
                </a:extLst>
              </p:cNvPr>
              <p:cNvSpPr txBox="1"/>
              <p:nvPr/>
            </p:nvSpPr>
            <p:spPr>
              <a:xfrm>
                <a:off x="1953960" y="1897056"/>
                <a:ext cx="895694" cy="395173"/>
              </a:xfrm>
              <a:prstGeom prst="rect">
                <a:avLst/>
              </a:prstGeom>
              <a:solidFill>
                <a:srgbClr val="FFD54F"/>
              </a:solidFill>
              <a:ln>
                <a:solidFill>
                  <a:srgbClr val="007434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(= </a:t>
                </a:r>
                <a:r>
                  <a:rPr lang="fr-FR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8FAB895-1B3C-4255-A669-D7BFF098C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960" y="1897056"/>
                <a:ext cx="895694" cy="395173"/>
              </a:xfrm>
              <a:prstGeom prst="rect">
                <a:avLst/>
              </a:prstGeom>
              <a:blipFill>
                <a:blip r:embed="rId10"/>
                <a:stretch>
                  <a:fillRect l="-5405" r="-4730" b="-20896"/>
                </a:stretch>
              </a:blipFill>
              <a:ln>
                <a:solidFill>
                  <a:srgbClr val="00743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037C3788-E92C-45FA-95B9-BFA5CF5131A6}"/>
              </a:ext>
            </a:extLst>
          </p:cNvPr>
          <p:cNvSpPr txBox="1"/>
          <p:nvPr/>
        </p:nvSpPr>
        <p:spPr>
          <a:xfrm>
            <a:off x="1721267" y="1373445"/>
            <a:ext cx="1560042" cy="369332"/>
          </a:xfrm>
          <a:prstGeom prst="rect">
            <a:avLst/>
          </a:prstGeom>
          <a:solidFill>
            <a:srgbClr val="FFD54F"/>
          </a:solidFill>
          <a:ln>
            <a:solidFill>
              <a:srgbClr val="007434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(NS = SM = 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A070D71-9CFE-4D90-91ED-3A26D476499B}"/>
                  </a:ext>
                </a:extLst>
              </p:cNvPr>
              <p:cNvSpPr txBox="1"/>
              <p:nvPr/>
            </p:nvSpPr>
            <p:spPr>
              <a:xfrm>
                <a:off x="497719" y="2511896"/>
                <a:ext cx="1977977" cy="530723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007434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 (=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RS)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1400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1400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fr-FR" sz="1400" b="0" i="1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fr-FR" sz="1400" b="0" i="0" baseline="3000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A070D71-9CFE-4D90-91ED-3A26D4764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19" y="2511896"/>
                <a:ext cx="1977977" cy="530723"/>
              </a:xfrm>
              <a:prstGeom prst="rect">
                <a:avLst/>
              </a:prstGeom>
              <a:blipFill>
                <a:blip r:embed="rId11"/>
                <a:stretch>
                  <a:fillRect l="-2454" b="-3371"/>
                </a:stretch>
              </a:blipFill>
              <a:ln>
                <a:solidFill>
                  <a:srgbClr val="00743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>
            <a:extLst>
              <a:ext uri="{FF2B5EF4-FFF2-40B4-BE49-F238E27FC236}">
                <a16:creationId xmlns:a16="http://schemas.microsoft.com/office/drawing/2014/main" id="{BDF9B54D-F6E2-4537-BB64-85A6067D6CEF}"/>
              </a:ext>
            </a:extLst>
          </p:cNvPr>
          <p:cNvSpPr txBox="1"/>
          <p:nvPr/>
        </p:nvSpPr>
        <p:spPr>
          <a:xfrm>
            <a:off x="504758" y="3213535"/>
            <a:ext cx="1946430" cy="369332"/>
          </a:xfrm>
          <a:prstGeom prst="rect">
            <a:avLst/>
          </a:prstGeom>
          <a:solidFill>
            <a:srgbClr val="92D050"/>
          </a:solidFill>
          <a:ln>
            <a:solidFill>
              <a:srgbClr val="007434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 = AR + RE = 6</a:t>
            </a:r>
            <a:endParaRPr lang="fr-FR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5B126C0-814A-4D59-8A8B-77F172160692}"/>
                  </a:ext>
                </a:extLst>
              </p:cNvPr>
              <p:cNvSpPr txBox="1"/>
              <p:nvPr/>
            </p:nvSpPr>
            <p:spPr>
              <a:xfrm>
                <a:off x="1486707" y="4520628"/>
                <a:ext cx="1089914" cy="482568"/>
              </a:xfrm>
              <a:prstGeom prst="rect">
                <a:avLst/>
              </a:prstGeom>
              <a:solidFill>
                <a:srgbClr val="FF6D6D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36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 + 4</m:t>
                        </m:r>
                        <m:rad>
                          <m:radPr>
                            <m:degHide m:val="on"/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fr-FR" sz="1400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5B126C0-814A-4D59-8A8B-77F172160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707" y="4520628"/>
                <a:ext cx="1089914" cy="482568"/>
              </a:xfrm>
              <a:prstGeom prst="rect">
                <a:avLst/>
              </a:prstGeom>
              <a:blipFill>
                <a:blip r:embed="rId12"/>
                <a:stretch>
                  <a:fillRect l="-4420" b="-123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137C8F4-F2B9-4DED-8201-9AC078889D49}"/>
              </a:ext>
            </a:extLst>
          </p:cNvPr>
          <p:cNvCxnSpPr>
            <a:cxnSpLocks/>
            <a:stCxn id="8" idx="0"/>
            <a:endCxn id="30" idx="2"/>
          </p:cNvCxnSpPr>
          <p:nvPr/>
        </p:nvCxnSpPr>
        <p:spPr>
          <a:xfrm flipH="1" flipV="1">
            <a:off x="4643853" y="4542945"/>
            <a:ext cx="2274010" cy="511867"/>
          </a:xfrm>
          <a:prstGeom prst="straightConnector1">
            <a:avLst/>
          </a:prstGeom>
          <a:ln w="38100">
            <a:solidFill>
              <a:srgbClr val="00743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02AD414-E718-4BFE-AD0B-F7290855DE22}"/>
                  </a:ext>
                </a:extLst>
              </p:cNvPr>
              <p:cNvSpPr txBox="1"/>
              <p:nvPr/>
            </p:nvSpPr>
            <p:spPr>
              <a:xfrm>
                <a:off x="5046787" y="3227824"/>
                <a:ext cx="1171667" cy="474104"/>
              </a:xfrm>
              <a:prstGeom prst="rect">
                <a:avLst/>
              </a:prstGeom>
              <a:solidFill>
                <a:srgbClr val="FF6D6D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fr-FR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fr-FR" sz="1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  <m:r>
                          <m:rPr>
                            <m:nor/>
                          </m:rPr>
                          <a:rPr lang="fr-FR" sz="1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‒</m:t>
                        </m:r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den>
                    </m:f>
                  </m:oMath>
                </a14:m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02AD414-E718-4BFE-AD0B-F7290855D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787" y="3227824"/>
                <a:ext cx="1171667" cy="474104"/>
              </a:xfrm>
              <a:prstGeom prst="rect">
                <a:avLst/>
              </a:prstGeom>
              <a:blipFill>
                <a:blip r:embed="rId13"/>
                <a:stretch>
                  <a:fillRect l="-4124" b="-1000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53CBF8-3E96-4469-B41E-E72D281A443E}"/>
                  </a:ext>
                </a:extLst>
              </p:cNvPr>
              <p:cNvSpPr txBox="1"/>
              <p:nvPr/>
            </p:nvSpPr>
            <p:spPr>
              <a:xfrm>
                <a:off x="4039039" y="4012222"/>
                <a:ext cx="1209627" cy="530723"/>
              </a:xfrm>
              <a:prstGeom prst="rect">
                <a:avLst/>
              </a:prstGeom>
              <a:solidFill>
                <a:srgbClr val="FF6D6D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1400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6192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1400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169</m:t>
                            </m:r>
                          </m:den>
                        </m:f>
                      </m:e>
                    </m:rad>
                    <m:r>
                      <a:rPr lang="fr-FR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‒</m:t>
                    </m:r>
                    <m:f>
                      <m:fPr>
                        <m:ctrlPr>
                          <a:rPr lang="fr-FR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36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den>
                    </m:f>
                  </m:oMath>
                </a14:m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53CBF8-3E96-4469-B41E-E72D281A4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039" y="4012222"/>
                <a:ext cx="1209627" cy="530723"/>
              </a:xfrm>
              <a:prstGeom prst="rect">
                <a:avLst/>
              </a:prstGeom>
              <a:blipFill>
                <a:blip r:embed="rId14"/>
                <a:stretch>
                  <a:fillRect l="-4000" b="-337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EF9BEC72-CFA7-4ADE-BDD6-3F17D3E62BAF}"/>
              </a:ext>
            </a:extLst>
          </p:cNvPr>
          <p:cNvCxnSpPr>
            <a:cxnSpLocks/>
            <a:stCxn id="30" idx="0"/>
            <a:endCxn id="29" idx="1"/>
          </p:cNvCxnSpPr>
          <p:nvPr/>
        </p:nvCxnSpPr>
        <p:spPr>
          <a:xfrm flipV="1">
            <a:off x="4643853" y="3464876"/>
            <a:ext cx="402934" cy="547346"/>
          </a:xfrm>
          <a:prstGeom prst="straightConnector1">
            <a:avLst/>
          </a:prstGeom>
          <a:ln w="38100">
            <a:solidFill>
              <a:srgbClr val="00743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80B41335-A3AF-4517-9456-AACAD63C2158}"/>
                  </a:ext>
                </a:extLst>
              </p:cNvPr>
              <p:cNvSpPr txBox="1"/>
              <p:nvPr/>
            </p:nvSpPr>
            <p:spPr>
              <a:xfrm>
                <a:off x="6131120" y="2037691"/>
                <a:ext cx="918393" cy="482568"/>
              </a:xfrm>
              <a:prstGeom prst="rect">
                <a:avLst/>
              </a:prstGeom>
              <a:solidFill>
                <a:srgbClr val="FF6D6D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1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fr-FR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fr-FR" sz="1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  <m:r>
                          <m:rPr>
                            <m:nor/>
                          </m:rPr>
                          <a:rPr lang="fr-FR" sz="1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FR" sz="1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</m:t>
                        </m:r>
                      </m:den>
                    </m:f>
                  </m:oMath>
                </a14:m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80B41335-A3AF-4517-9456-AACAD63C2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120" y="2037691"/>
                <a:ext cx="918393" cy="482568"/>
              </a:xfrm>
              <a:prstGeom prst="rect">
                <a:avLst/>
              </a:prstGeom>
              <a:blipFill>
                <a:blip r:embed="rId15"/>
                <a:stretch>
                  <a:fillRect l="-5263" b="-123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DE163B96-3DDD-4831-8532-775FCD0E4064}"/>
              </a:ext>
            </a:extLst>
          </p:cNvPr>
          <p:cNvCxnSpPr>
            <a:cxnSpLocks/>
            <a:stCxn id="29" idx="0"/>
            <a:endCxn id="40" idx="2"/>
          </p:cNvCxnSpPr>
          <p:nvPr/>
        </p:nvCxnSpPr>
        <p:spPr>
          <a:xfrm flipV="1">
            <a:off x="5632621" y="2520259"/>
            <a:ext cx="957696" cy="707565"/>
          </a:xfrm>
          <a:prstGeom prst="straightConnector1">
            <a:avLst/>
          </a:prstGeom>
          <a:ln w="38100">
            <a:solidFill>
              <a:srgbClr val="00743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08F5884E-CA05-410D-8AF3-ABC94A77B785}"/>
              </a:ext>
            </a:extLst>
          </p:cNvPr>
          <p:cNvGrpSpPr/>
          <p:nvPr/>
        </p:nvGrpSpPr>
        <p:grpSpPr>
          <a:xfrm>
            <a:off x="2576621" y="4697177"/>
            <a:ext cx="3257830" cy="584776"/>
            <a:chOff x="2576621" y="4697177"/>
            <a:chExt cx="3257830" cy="584776"/>
          </a:xfrm>
        </p:grpSpPr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C1F70718-88B8-4A41-8D5B-8E7CF3A5C2FC}"/>
                </a:ext>
              </a:extLst>
            </p:cNvPr>
            <p:cNvCxnSpPr>
              <a:stCxn id="25" idx="3"/>
              <a:endCxn id="8" idx="1"/>
            </p:cNvCxnSpPr>
            <p:nvPr/>
          </p:nvCxnSpPr>
          <p:spPr>
            <a:xfrm>
              <a:off x="2576621" y="4761912"/>
              <a:ext cx="3257830" cy="520041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E1500E8-DA56-4F82-9A8A-D5AAD37ECBEC}"/>
                </a:ext>
              </a:extLst>
            </p:cNvPr>
            <p:cNvSpPr txBox="1"/>
            <p:nvPr/>
          </p:nvSpPr>
          <p:spPr>
            <a:xfrm>
              <a:off x="3895299" y="4697177"/>
              <a:ext cx="346877" cy="58477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731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4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70" y="326282"/>
            <a:ext cx="3960440" cy="617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1567105" y="6196769"/>
            <a:ext cx="2874505" cy="307777"/>
          </a:xfrm>
          <a:prstGeom prst="rect">
            <a:avLst/>
          </a:prstGeom>
          <a:solidFill>
            <a:srgbClr val="FFFF00">
              <a:alpha val="87059"/>
            </a:srgb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(édition de 1556) B. Stanislas, Nancy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936B763-7C82-4941-8131-2C31946E3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7276" y="736513"/>
            <a:ext cx="456247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8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70" y="326282"/>
            <a:ext cx="3960440" cy="617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1567105" y="6196769"/>
            <a:ext cx="2874505" cy="307777"/>
          </a:xfrm>
          <a:prstGeom prst="rect">
            <a:avLst/>
          </a:prstGeom>
          <a:solidFill>
            <a:srgbClr val="FFFF00">
              <a:alpha val="87059"/>
            </a:srgb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(édition de 1556) B. Stanislas, Nancy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06B156-5733-406A-8202-92D855B6C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7130" y="320774"/>
            <a:ext cx="4779522" cy="23327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F0E570-EC43-4080-B97F-B4BCAC044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2392" y="320773"/>
            <a:ext cx="4441608" cy="628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4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48BA33DD-3FDA-4E9B-90DF-6F6E8E2CE245}"/>
              </a:ext>
            </a:extLst>
          </p:cNvPr>
          <p:cNvSpPr/>
          <p:nvPr/>
        </p:nvSpPr>
        <p:spPr>
          <a:xfrm>
            <a:off x="-324465" y="324902"/>
            <a:ext cx="716084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 w="1905">
                  <a:solidFill>
                    <a:srgbClr val="FF0000"/>
                  </a:solidFill>
                </a:ln>
                <a:solidFill>
                  <a:srgbClr val="14BC3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88900" stA="50000" endA="300" endPos="33000" dist="254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Payer ses dettes</a:t>
            </a:r>
          </a:p>
        </p:txBody>
      </p:sp>
    </p:spTree>
    <p:extLst>
      <p:ext uri="{BB962C8B-B14F-4D97-AF65-F5344CB8AC3E}">
        <p14:creationId xmlns:p14="http://schemas.microsoft.com/office/powerpoint/2010/main" val="36332615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DE8AFF-099C-43BA-9598-2E69D56E9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327" y="857250"/>
            <a:ext cx="8357347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414C194-B066-46C3-8990-11DF43339FD8}"/>
              </a:ext>
            </a:extLst>
          </p:cNvPr>
          <p:cNvSpPr/>
          <p:nvPr/>
        </p:nvSpPr>
        <p:spPr>
          <a:xfrm>
            <a:off x="6304936" y="3243718"/>
            <a:ext cx="1019074" cy="27192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B1B26050-C98A-4EED-95A0-20BD2E20A3B7}"/>
              </a:ext>
            </a:extLst>
          </p:cNvPr>
          <p:cNvSpPr/>
          <p:nvPr/>
        </p:nvSpPr>
        <p:spPr>
          <a:xfrm>
            <a:off x="6327058" y="3578328"/>
            <a:ext cx="2101646" cy="2024216"/>
          </a:xfrm>
          <a:custGeom>
            <a:avLst/>
            <a:gdLst>
              <a:gd name="connsiteX0" fmla="*/ 294968 w 2802194"/>
              <a:gd name="connsiteY0" fmla="*/ 0 h 2698955"/>
              <a:gd name="connsiteX1" fmla="*/ 2802194 w 2802194"/>
              <a:gd name="connsiteY1" fmla="*/ 44245 h 2698955"/>
              <a:gd name="connsiteX2" fmla="*/ 2772697 w 2802194"/>
              <a:gd name="connsiteY2" fmla="*/ 2684207 h 2698955"/>
              <a:gd name="connsiteX3" fmla="*/ 486697 w 2802194"/>
              <a:gd name="connsiteY3" fmla="*/ 2698955 h 2698955"/>
              <a:gd name="connsiteX4" fmla="*/ 412955 w 2802194"/>
              <a:gd name="connsiteY4" fmla="*/ 2448232 h 2698955"/>
              <a:gd name="connsiteX5" fmla="*/ 44246 w 2802194"/>
              <a:gd name="connsiteY5" fmla="*/ 2359742 h 2698955"/>
              <a:gd name="connsiteX6" fmla="*/ 0 w 2802194"/>
              <a:gd name="connsiteY6" fmla="*/ 1976284 h 2698955"/>
              <a:gd name="connsiteX7" fmla="*/ 353962 w 2802194"/>
              <a:gd name="connsiteY7" fmla="*/ 1814052 h 2698955"/>
              <a:gd name="connsiteX8" fmla="*/ 294968 w 2802194"/>
              <a:gd name="connsiteY8" fmla="*/ 0 h 269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2194" h="2698955">
                <a:moveTo>
                  <a:pt x="294968" y="0"/>
                </a:moveTo>
                <a:lnTo>
                  <a:pt x="2802194" y="44245"/>
                </a:lnTo>
                <a:lnTo>
                  <a:pt x="2772697" y="2684207"/>
                </a:lnTo>
                <a:lnTo>
                  <a:pt x="486697" y="2698955"/>
                </a:lnTo>
                <a:lnTo>
                  <a:pt x="412955" y="2448232"/>
                </a:lnTo>
                <a:lnTo>
                  <a:pt x="44246" y="2359742"/>
                </a:lnTo>
                <a:lnTo>
                  <a:pt x="0" y="1976284"/>
                </a:lnTo>
                <a:lnTo>
                  <a:pt x="353962" y="1814052"/>
                </a:lnTo>
                <a:lnTo>
                  <a:pt x="294968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20AE2FE4-0A78-4879-ACAF-10D7BEC760EC}"/>
              </a:ext>
            </a:extLst>
          </p:cNvPr>
          <p:cNvSpPr/>
          <p:nvPr/>
        </p:nvSpPr>
        <p:spPr>
          <a:xfrm>
            <a:off x="951270" y="3123125"/>
            <a:ext cx="5318791" cy="643245"/>
          </a:xfrm>
          <a:custGeom>
            <a:avLst/>
            <a:gdLst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032090 w 7123471"/>
              <a:gd name="connsiteY6" fmla="*/ 412955 h 840658"/>
              <a:gd name="connsiteX7" fmla="*/ 5943600 w 7123471"/>
              <a:gd name="connsiteY7" fmla="*/ 309716 h 840658"/>
              <a:gd name="connsiteX8" fmla="*/ 5265174 w 7123471"/>
              <a:gd name="connsiteY8" fmla="*/ 368709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179574 w 7123471"/>
              <a:gd name="connsiteY6" fmla="*/ 457200 h 840658"/>
              <a:gd name="connsiteX7" fmla="*/ 5943600 w 7123471"/>
              <a:gd name="connsiteY7" fmla="*/ 309716 h 840658"/>
              <a:gd name="connsiteX8" fmla="*/ 5265174 w 7123471"/>
              <a:gd name="connsiteY8" fmla="*/ 368709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179574 w 7123471"/>
              <a:gd name="connsiteY6" fmla="*/ 457200 h 840658"/>
              <a:gd name="connsiteX7" fmla="*/ 5943600 w 7123471"/>
              <a:gd name="connsiteY7" fmla="*/ 309716 h 840658"/>
              <a:gd name="connsiteX8" fmla="*/ 5383162 w 7123471"/>
              <a:gd name="connsiteY8" fmla="*/ 398206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179574 w 7123471"/>
              <a:gd name="connsiteY6" fmla="*/ 457200 h 840658"/>
              <a:gd name="connsiteX7" fmla="*/ 5928851 w 7123471"/>
              <a:gd name="connsiteY7" fmla="*/ 368710 h 840658"/>
              <a:gd name="connsiteX8" fmla="*/ 5383162 w 7123471"/>
              <a:gd name="connsiteY8" fmla="*/ 398206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176684 w 7152968"/>
              <a:gd name="connsiteY24" fmla="*/ 368709 h 840658"/>
              <a:gd name="connsiteX25" fmla="*/ 5235678 w 7152968"/>
              <a:gd name="connsiteY25" fmla="*/ 265471 h 840658"/>
              <a:gd name="connsiteX26" fmla="*/ 6002594 w 7152968"/>
              <a:gd name="connsiteY26" fmla="*/ 221226 h 840658"/>
              <a:gd name="connsiteX27" fmla="*/ 6061587 w 7152968"/>
              <a:gd name="connsiteY2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5176684 w 7152968"/>
              <a:gd name="connsiteY25" fmla="*/ 368709 h 840658"/>
              <a:gd name="connsiteX26" fmla="*/ 5235678 w 7152968"/>
              <a:gd name="connsiteY26" fmla="*/ 265471 h 840658"/>
              <a:gd name="connsiteX27" fmla="*/ 6002594 w 7152968"/>
              <a:gd name="connsiteY27" fmla="*/ 221226 h 840658"/>
              <a:gd name="connsiteX28" fmla="*/ 6061587 w 7152968"/>
              <a:gd name="connsiteY28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855407 w 7152968"/>
              <a:gd name="connsiteY25" fmla="*/ 412955 h 840658"/>
              <a:gd name="connsiteX26" fmla="*/ 5176684 w 7152968"/>
              <a:gd name="connsiteY26" fmla="*/ 368709 h 840658"/>
              <a:gd name="connsiteX27" fmla="*/ 5235678 w 7152968"/>
              <a:gd name="connsiteY27" fmla="*/ 265471 h 840658"/>
              <a:gd name="connsiteX28" fmla="*/ 6002594 w 7152968"/>
              <a:gd name="connsiteY28" fmla="*/ 221226 h 840658"/>
              <a:gd name="connsiteX29" fmla="*/ 6061587 w 7152968"/>
              <a:gd name="connsiteY2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5176684 w 7152968"/>
              <a:gd name="connsiteY26" fmla="*/ 368709 h 840658"/>
              <a:gd name="connsiteX27" fmla="*/ 5235678 w 7152968"/>
              <a:gd name="connsiteY27" fmla="*/ 265471 h 840658"/>
              <a:gd name="connsiteX28" fmla="*/ 6002594 w 7152968"/>
              <a:gd name="connsiteY28" fmla="*/ 221226 h 840658"/>
              <a:gd name="connsiteX29" fmla="*/ 6061587 w 7152968"/>
              <a:gd name="connsiteY2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194620 w 7152968"/>
              <a:gd name="connsiteY26" fmla="*/ 339213 h 840658"/>
              <a:gd name="connsiteX27" fmla="*/ 5176684 w 7152968"/>
              <a:gd name="connsiteY27" fmla="*/ 368709 h 840658"/>
              <a:gd name="connsiteX28" fmla="*/ 5235678 w 7152968"/>
              <a:gd name="connsiteY28" fmla="*/ 265471 h 840658"/>
              <a:gd name="connsiteX29" fmla="*/ 6002594 w 7152968"/>
              <a:gd name="connsiteY29" fmla="*/ 221226 h 840658"/>
              <a:gd name="connsiteX30" fmla="*/ 6061587 w 7152968"/>
              <a:gd name="connsiteY3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5176684 w 7152968"/>
              <a:gd name="connsiteY27" fmla="*/ 368709 h 840658"/>
              <a:gd name="connsiteX28" fmla="*/ 5235678 w 7152968"/>
              <a:gd name="connsiteY28" fmla="*/ 265471 h 840658"/>
              <a:gd name="connsiteX29" fmla="*/ 6002594 w 7152968"/>
              <a:gd name="connsiteY29" fmla="*/ 221226 h 840658"/>
              <a:gd name="connsiteX30" fmla="*/ 6061587 w 7152968"/>
              <a:gd name="connsiteY3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386349 w 7152968"/>
              <a:gd name="connsiteY27" fmla="*/ 398206 h 840658"/>
              <a:gd name="connsiteX28" fmla="*/ 5176684 w 7152968"/>
              <a:gd name="connsiteY28" fmla="*/ 368709 h 840658"/>
              <a:gd name="connsiteX29" fmla="*/ 5235678 w 7152968"/>
              <a:gd name="connsiteY29" fmla="*/ 265471 h 840658"/>
              <a:gd name="connsiteX30" fmla="*/ 6002594 w 7152968"/>
              <a:gd name="connsiteY30" fmla="*/ 221226 h 840658"/>
              <a:gd name="connsiteX31" fmla="*/ 6061587 w 7152968"/>
              <a:gd name="connsiteY31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460091 w 7152968"/>
              <a:gd name="connsiteY27" fmla="*/ 368709 h 840658"/>
              <a:gd name="connsiteX28" fmla="*/ 5176684 w 7152968"/>
              <a:gd name="connsiteY28" fmla="*/ 368709 h 840658"/>
              <a:gd name="connsiteX29" fmla="*/ 5235678 w 7152968"/>
              <a:gd name="connsiteY29" fmla="*/ 265471 h 840658"/>
              <a:gd name="connsiteX30" fmla="*/ 6002594 w 7152968"/>
              <a:gd name="connsiteY30" fmla="*/ 221226 h 840658"/>
              <a:gd name="connsiteX31" fmla="*/ 6061587 w 7152968"/>
              <a:gd name="connsiteY31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460091 w 7152968"/>
              <a:gd name="connsiteY27" fmla="*/ 368709 h 840658"/>
              <a:gd name="connsiteX28" fmla="*/ 1696065 w 7152968"/>
              <a:gd name="connsiteY28" fmla="*/ 353961 h 840658"/>
              <a:gd name="connsiteX29" fmla="*/ 5176684 w 7152968"/>
              <a:gd name="connsiteY29" fmla="*/ 368709 h 840658"/>
              <a:gd name="connsiteX30" fmla="*/ 5235678 w 7152968"/>
              <a:gd name="connsiteY30" fmla="*/ 265471 h 840658"/>
              <a:gd name="connsiteX31" fmla="*/ 6002594 w 7152968"/>
              <a:gd name="connsiteY31" fmla="*/ 221226 h 840658"/>
              <a:gd name="connsiteX32" fmla="*/ 6061587 w 7152968"/>
              <a:gd name="connsiteY32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460091 w 7152968"/>
              <a:gd name="connsiteY27" fmla="*/ 368709 h 840658"/>
              <a:gd name="connsiteX28" fmla="*/ 1755059 w 7152968"/>
              <a:gd name="connsiteY28" fmla="*/ 427703 h 840658"/>
              <a:gd name="connsiteX29" fmla="*/ 5176684 w 7152968"/>
              <a:gd name="connsiteY29" fmla="*/ 368709 h 840658"/>
              <a:gd name="connsiteX30" fmla="*/ 5235678 w 7152968"/>
              <a:gd name="connsiteY30" fmla="*/ 265471 h 840658"/>
              <a:gd name="connsiteX31" fmla="*/ 6002594 w 7152968"/>
              <a:gd name="connsiteY31" fmla="*/ 221226 h 840658"/>
              <a:gd name="connsiteX32" fmla="*/ 6061587 w 7152968"/>
              <a:gd name="connsiteY32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54039 w 7152968"/>
              <a:gd name="connsiteY24" fmla="*/ 422582 h 840658"/>
              <a:gd name="connsiteX25" fmla="*/ 589936 w 7152968"/>
              <a:gd name="connsiteY25" fmla="*/ 427703 h 840658"/>
              <a:gd name="connsiteX26" fmla="*/ 693175 w 7152968"/>
              <a:gd name="connsiteY26" fmla="*/ 339213 h 840658"/>
              <a:gd name="connsiteX27" fmla="*/ 1091382 w 7152968"/>
              <a:gd name="connsiteY27" fmla="*/ 427703 h 840658"/>
              <a:gd name="connsiteX28" fmla="*/ 1460091 w 7152968"/>
              <a:gd name="connsiteY28" fmla="*/ 368709 h 840658"/>
              <a:gd name="connsiteX29" fmla="*/ 1755059 w 7152968"/>
              <a:gd name="connsiteY29" fmla="*/ 427703 h 840658"/>
              <a:gd name="connsiteX30" fmla="*/ 5176684 w 7152968"/>
              <a:gd name="connsiteY30" fmla="*/ 368709 h 840658"/>
              <a:gd name="connsiteX31" fmla="*/ 5235678 w 7152968"/>
              <a:gd name="connsiteY31" fmla="*/ 265471 h 840658"/>
              <a:gd name="connsiteX32" fmla="*/ 6002594 w 7152968"/>
              <a:gd name="connsiteY32" fmla="*/ 221226 h 840658"/>
              <a:gd name="connsiteX33" fmla="*/ 6061587 w 7152968"/>
              <a:gd name="connsiteY33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589936 w 7152968"/>
              <a:gd name="connsiteY25" fmla="*/ 427703 h 840658"/>
              <a:gd name="connsiteX26" fmla="*/ 693175 w 7152968"/>
              <a:gd name="connsiteY26" fmla="*/ 339213 h 840658"/>
              <a:gd name="connsiteX27" fmla="*/ 1091382 w 7152968"/>
              <a:gd name="connsiteY27" fmla="*/ 427703 h 840658"/>
              <a:gd name="connsiteX28" fmla="*/ 1460091 w 7152968"/>
              <a:gd name="connsiteY28" fmla="*/ 368709 h 840658"/>
              <a:gd name="connsiteX29" fmla="*/ 1755059 w 7152968"/>
              <a:gd name="connsiteY29" fmla="*/ 427703 h 840658"/>
              <a:gd name="connsiteX30" fmla="*/ 5176684 w 7152968"/>
              <a:gd name="connsiteY30" fmla="*/ 368709 h 840658"/>
              <a:gd name="connsiteX31" fmla="*/ 5235678 w 7152968"/>
              <a:gd name="connsiteY31" fmla="*/ 265471 h 840658"/>
              <a:gd name="connsiteX32" fmla="*/ 6002594 w 7152968"/>
              <a:gd name="connsiteY32" fmla="*/ 221226 h 840658"/>
              <a:gd name="connsiteX33" fmla="*/ 6061587 w 7152968"/>
              <a:gd name="connsiteY33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589936 w 7152968"/>
              <a:gd name="connsiteY25" fmla="*/ 427703 h 840658"/>
              <a:gd name="connsiteX26" fmla="*/ 306439 w 7152968"/>
              <a:gd name="connsiteY26" fmla="*/ 454332 h 840658"/>
              <a:gd name="connsiteX27" fmla="*/ 693175 w 7152968"/>
              <a:gd name="connsiteY27" fmla="*/ 339213 h 840658"/>
              <a:gd name="connsiteX28" fmla="*/ 1091382 w 7152968"/>
              <a:gd name="connsiteY28" fmla="*/ 427703 h 840658"/>
              <a:gd name="connsiteX29" fmla="*/ 1460091 w 7152968"/>
              <a:gd name="connsiteY29" fmla="*/ 368709 h 840658"/>
              <a:gd name="connsiteX30" fmla="*/ 1755059 w 7152968"/>
              <a:gd name="connsiteY30" fmla="*/ 427703 h 840658"/>
              <a:gd name="connsiteX31" fmla="*/ 5176684 w 7152968"/>
              <a:gd name="connsiteY31" fmla="*/ 368709 h 840658"/>
              <a:gd name="connsiteX32" fmla="*/ 5235678 w 7152968"/>
              <a:gd name="connsiteY32" fmla="*/ 265471 h 840658"/>
              <a:gd name="connsiteX33" fmla="*/ 6002594 w 7152968"/>
              <a:gd name="connsiteY33" fmla="*/ 221226 h 840658"/>
              <a:gd name="connsiteX34" fmla="*/ 6061587 w 7152968"/>
              <a:gd name="connsiteY34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589936 w 7152968"/>
              <a:gd name="connsiteY25" fmla="*/ 427703 h 840658"/>
              <a:gd name="connsiteX26" fmla="*/ 198489 w 7152968"/>
              <a:gd name="connsiteY26" fmla="*/ 422582 h 840658"/>
              <a:gd name="connsiteX27" fmla="*/ 693175 w 7152968"/>
              <a:gd name="connsiteY27" fmla="*/ 339213 h 840658"/>
              <a:gd name="connsiteX28" fmla="*/ 1091382 w 7152968"/>
              <a:gd name="connsiteY28" fmla="*/ 427703 h 840658"/>
              <a:gd name="connsiteX29" fmla="*/ 1460091 w 7152968"/>
              <a:gd name="connsiteY29" fmla="*/ 368709 h 840658"/>
              <a:gd name="connsiteX30" fmla="*/ 1755059 w 7152968"/>
              <a:gd name="connsiteY30" fmla="*/ 427703 h 840658"/>
              <a:gd name="connsiteX31" fmla="*/ 5176684 w 7152968"/>
              <a:gd name="connsiteY31" fmla="*/ 368709 h 840658"/>
              <a:gd name="connsiteX32" fmla="*/ 5235678 w 7152968"/>
              <a:gd name="connsiteY32" fmla="*/ 265471 h 840658"/>
              <a:gd name="connsiteX33" fmla="*/ 6002594 w 7152968"/>
              <a:gd name="connsiteY33" fmla="*/ 221226 h 840658"/>
              <a:gd name="connsiteX34" fmla="*/ 6061587 w 7152968"/>
              <a:gd name="connsiteY34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693175 w 7152968"/>
              <a:gd name="connsiteY27" fmla="*/ 339213 h 840658"/>
              <a:gd name="connsiteX28" fmla="*/ 1091382 w 7152968"/>
              <a:gd name="connsiteY28" fmla="*/ 427703 h 840658"/>
              <a:gd name="connsiteX29" fmla="*/ 1460091 w 7152968"/>
              <a:gd name="connsiteY29" fmla="*/ 368709 h 840658"/>
              <a:gd name="connsiteX30" fmla="*/ 1755059 w 7152968"/>
              <a:gd name="connsiteY30" fmla="*/ 427703 h 840658"/>
              <a:gd name="connsiteX31" fmla="*/ 5176684 w 7152968"/>
              <a:gd name="connsiteY31" fmla="*/ 368709 h 840658"/>
              <a:gd name="connsiteX32" fmla="*/ 5235678 w 7152968"/>
              <a:gd name="connsiteY32" fmla="*/ 265471 h 840658"/>
              <a:gd name="connsiteX33" fmla="*/ 6002594 w 7152968"/>
              <a:gd name="connsiteY33" fmla="*/ 221226 h 840658"/>
              <a:gd name="connsiteX34" fmla="*/ 6061587 w 7152968"/>
              <a:gd name="connsiteY34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484239 w 7152968"/>
              <a:gd name="connsiteY27" fmla="*/ 365432 h 840658"/>
              <a:gd name="connsiteX28" fmla="*/ 693175 w 7152968"/>
              <a:gd name="connsiteY28" fmla="*/ 33921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09639 w 7152968"/>
              <a:gd name="connsiteY27" fmla="*/ 416232 h 840658"/>
              <a:gd name="connsiteX28" fmla="*/ 693175 w 7152968"/>
              <a:gd name="connsiteY28" fmla="*/ 33921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09639 w 7152968"/>
              <a:gd name="connsiteY27" fmla="*/ 416232 h 840658"/>
              <a:gd name="connsiteX28" fmla="*/ 712225 w 7152968"/>
              <a:gd name="connsiteY28" fmla="*/ 37096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12225 w 7152968"/>
              <a:gd name="connsiteY28" fmla="*/ 37096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617839 w 7152968"/>
              <a:gd name="connsiteY32" fmla="*/ 403532 h 840658"/>
              <a:gd name="connsiteX33" fmla="*/ 5176684 w 7152968"/>
              <a:gd name="connsiteY33" fmla="*/ 368709 h 840658"/>
              <a:gd name="connsiteX34" fmla="*/ 5235678 w 7152968"/>
              <a:gd name="connsiteY34" fmla="*/ 265471 h 840658"/>
              <a:gd name="connsiteX35" fmla="*/ 6002594 w 7152968"/>
              <a:gd name="connsiteY35" fmla="*/ 221226 h 840658"/>
              <a:gd name="connsiteX36" fmla="*/ 6061587 w 7152968"/>
              <a:gd name="connsiteY36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5176684 w 7152968"/>
              <a:gd name="connsiteY33" fmla="*/ 368709 h 840658"/>
              <a:gd name="connsiteX34" fmla="*/ 5235678 w 7152968"/>
              <a:gd name="connsiteY34" fmla="*/ 265471 h 840658"/>
              <a:gd name="connsiteX35" fmla="*/ 6002594 w 7152968"/>
              <a:gd name="connsiteY35" fmla="*/ 221226 h 840658"/>
              <a:gd name="connsiteX36" fmla="*/ 6061587 w 7152968"/>
              <a:gd name="connsiteY36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636889 w 7152968"/>
              <a:gd name="connsiteY33" fmla="*/ 41623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475089 w 7152968"/>
              <a:gd name="connsiteY34" fmla="*/ 365432 h 840658"/>
              <a:gd name="connsiteX35" fmla="*/ 5176684 w 7152968"/>
              <a:gd name="connsiteY35" fmla="*/ 368709 h 840658"/>
              <a:gd name="connsiteX36" fmla="*/ 5235678 w 7152968"/>
              <a:gd name="connsiteY36" fmla="*/ 265471 h 840658"/>
              <a:gd name="connsiteX37" fmla="*/ 6002594 w 7152968"/>
              <a:gd name="connsiteY37" fmla="*/ 221226 h 840658"/>
              <a:gd name="connsiteX38" fmla="*/ 6061587 w 7152968"/>
              <a:gd name="connsiteY38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5176684 w 7152968"/>
              <a:gd name="connsiteY35" fmla="*/ 368709 h 840658"/>
              <a:gd name="connsiteX36" fmla="*/ 5235678 w 7152968"/>
              <a:gd name="connsiteY36" fmla="*/ 265471 h 840658"/>
              <a:gd name="connsiteX37" fmla="*/ 6002594 w 7152968"/>
              <a:gd name="connsiteY37" fmla="*/ 221226 h 840658"/>
              <a:gd name="connsiteX38" fmla="*/ 6061587 w 7152968"/>
              <a:gd name="connsiteY38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544939 w 7152968"/>
              <a:gd name="connsiteY35" fmla="*/ 384482 h 840658"/>
              <a:gd name="connsiteX36" fmla="*/ 5176684 w 7152968"/>
              <a:gd name="connsiteY36" fmla="*/ 368709 h 840658"/>
              <a:gd name="connsiteX37" fmla="*/ 5235678 w 7152968"/>
              <a:gd name="connsiteY37" fmla="*/ 265471 h 840658"/>
              <a:gd name="connsiteX38" fmla="*/ 6002594 w 7152968"/>
              <a:gd name="connsiteY38" fmla="*/ 221226 h 840658"/>
              <a:gd name="connsiteX39" fmla="*/ 6061587 w 7152968"/>
              <a:gd name="connsiteY3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5176684 w 7152968"/>
              <a:gd name="connsiteY36" fmla="*/ 368709 h 840658"/>
              <a:gd name="connsiteX37" fmla="*/ 5235678 w 7152968"/>
              <a:gd name="connsiteY37" fmla="*/ 265471 h 840658"/>
              <a:gd name="connsiteX38" fmla="*/ 6002594 w 7152968"/>
              <a:gd name="connsiteY38" fmla="*/ 221226 h 840658"/>
              <a:gd name="connsiteX39" fmla="*/ 6061587 w 7152968"/>
              <a:gd name="connsiteY3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887839 w 7152968"/>
              <a:gd name="connsiteY36" fmla="*/ 3463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862439 w 7152968"/>
              <a:gd name="connsiteY36" fmla="*/ 3844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862439 w 7152968"/>
              <a:gd name="connsiteY36" fmla="*/ 41623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989439 w 7152968"/>
              <a:gd name="connsiteY36" fmla="*/ 4352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08489 w 7152968"/>
              <a:gd name="connsiteY36" fmla="*/ 47973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56544 w 7152968"/>
              <a:gd name="connsiteY39" fmla="*/ 3101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05744 w 7152968"/>
              <a:gd name="connsiteY39" fmla="*/ 303776 h 840658"/>
              <a:gd name="connsiteX40" fmla="*/ 6061587 w 7152968"/>
              <a:gd name="connsiteY40" fmla="*/ 58993 h 840658"/>
              <a:gd name="connsiteX0" fmla="*/ 5979037 w 7152968"/>
              <a:gd name="connsiteY0" fmla="*/ 970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05744 w 7152968"/>
              <a:gd name="connsiteY39" fmla="*/ 303776 h 840658"/>
              <a:gd name="connsiteX40" fmla="*/ 5979037 w 7152968"/>
              <a:gd name="connsiteY40" fmla="*/ 97093 h 840658"/>
              <a:gd name="connsiteX0" fmla="*/ 5979037 w 7152968"/>
              <a:gd name="connsiteY0" fmla="*/ 970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18444 w 7152968"/>
              <a:gd name="connsiteY39" fmla="*/ 322826 h 840658"/>
              <a:gd name="connsiteX40" fmla="*/ 5979037 w 7152968"/>
              <a:gd name="connsiteY40" fmla="*/ 97093 h 840658"/>
              <a:gd name="connsiteX0" fmla="*/ 5979037 w 7152968"/>
              <a:gd name="connsiteY0" fmla="*/ 82345 h 825910"/>
              <a:gd name="connsiteX1" fmla="*/ 6291212 w 7152968"/>
              <a:gd name="connsiteY1" fmla="*/ 61452 h 825910"/>
              <a:gd name="connsiteX2" fmla="*/ 6577781 w 7152968"/>
              <a:gd name="connsiteY2" fmla="*/ 0 h 825910"/>
              <a:gd name="connsiteX3" fmla="*/ 6563033 w 7152968"/>
              <a:gd name="connsiteY3" fmla="*/ 132736 h 825910"/>
              <a:gd name="connsiteX4" fmla="*/ 7152968 w 7152968"/>
              <a:gd name="connsiteY4" fmla="*/ 147484 h 825910"/>
              <a:gd name="connsiteX5" fmla="*/ 7123471 w 7152968"/>
              <a:gd name="connsiteY5" fmla="*/ 398207 h 825910"/>
              <a:gd name="connsiteX6" fmla="*/ 6209071 w 7152968"/>
              <a:gd name="connsiteY6" fmla="*/ 442452 h 825910"/>
              <a:gd name="connsiteX7" fmla="*/ 5958348 w 7152968"/>
              <a:gd name="connsiteY7" fmla="*/ 353962 h 825910"/>
              <a:gd name="connsiteX8" fmla="*/ 5412659 w 7152968"/>
              <a:gd name="connsiteY8" fmla="*/ 383458 h 825910"/>
              <a:gd name="connsiteX9" fmla="*/ 5294671 w 7152968"/>
              <a:gd name="connsiteY9" fmla="*/ 648929 h 825910"/>
              <a:gd name="connsiteX10" fmla="*/ 5132439 w 7152968"/>
              <a:gd name="connsiteY10" fmla="*/ 766916 h 825910"/>
              <a:gd name="connsiteX11" fmla="*/ 4999704 w 7152968"/>
              <a:gd name="connsiteY11" fmla="*/ 796413 h 825910"/>
              <a:gd name="connsiteX12" fmla="*/ 5029200 w 7152968"/>
              <a:gd name="connsiteY12" fmla="*/ 678426 h 825910"/>
              <a:gd name="connsiteX13" fmla="*/ 3480620 w 7152968"/>
              <a:gd name="connsiteY13" fmla="*/ 678426 h 825910"/>
              <a:gd name="connsiteX14" fmla="*/ 3362633 w 7152968"/>
              <a:gd name="connsiteY14" fmla="*/ 781665 h 825910"/>
              <a:gd name="connsiteX15" fmla="*/ 3303639 w 7152968"/>
              <a:gd name="connsiteY15" fmla="*/ 663678 h 825910"/>
              <a:gd name="connsiteX16" fmla="*/ 2610465 w 7152968"/>
              <a:gd name="connsiteY16" fmla="*/ 678426 h 825910"/>
              <a:gd name="connsiteX17" fmla="*/ 2433484 w 7152968"/>
              <a:gd name="connsiteY17" fmla="*/ 825910 h 825910"/>
              <a:gd name="connsiteX18" fmla="*/ 2374491 w 7152968"/>
              <a:gd name="connsiteY18" fmla="*/ 678426 h 825910"/>
              <a:gd name="connsiteX19" fmla="*/ 1268362 w 7152968"/>
              <a:gd name="connsiteY19" fmla="*/ 707923 h 825910"/>
              <a:gd name="connsiteX20" fmla="*/ 1165123 w 7152968"/>
              <a:gd name="connsiteY20" fmla="*/ 811161 h 825910"/>
              <a:gd name="connsiteX21" fmla="*/ 1047136 w 7152968"/>
              <a:gd name="connsiteY21" fmla="*/ 693174 h 825910"/>
              <a:gd name="connsiteX22" fmla="*/ 29497 w 7152968"/>
              <a:gd name="connsiteY22" fmla="*/ 678426 h 825910"/>
              <a:gd name="connsiteX23" fmla="*/ 0 w 7152968"/>
              <a:gd name="connsiteY23" fmla="*/ 412955 h 825910"/>
              <a:gd name="connsiteX24" fmla="*/ 103239 w 7152968"/>
              <a:gd name="connsiteY24" fmla="*/ 464984 h 825910"/>
              <a:gd name="connsiteX25" fmla="*/ 374036 w 7152968"/>
              <a:gd name="connsiteY25" fmla="*/ 419305 h 825910"/>
              <a:gd name="connsiteX26" fmla="*/ 198489 w 7152968"/>
              <a:gd name="connsiteY26" fmla="*/ 407834 h 825910"/>
              <a:gd name="connsiteX27" fmla="*/ 573139 w 7152968"/>
              <a:gd name="connsiteY27" fmla="*/ 414184 h 825910"/>
              <a:gd name="connsiteX28" fmla="*/ 731275 w 7152968"/>
              <a:gd name="connsiteY28" fmla="*/ 311765 h 825910"/>
              <a:gd name="connsiteX29" fmla="*/ 926282 w 7152968"/>
              <a:gd name="connsiteY29" fmla="*/ 432005 h 825910"/>
              <a:gd name="connsiteX30" fmla="*/ 1460091 w 7152968"/>
              <a:gd name="connsiteY30" fmla="*/ 353961 h 825910"/>
              <a:gd name="connsiteX31" fmla="*/ 1755059 w 7152968"/>
              <a:gd name="connsiteY31" fmla="*/ 412955 h 825910"/>
              <a:gd name="connsiteX32" fmla="*/ 2440039 w 7152968"/>
              <a:gd name="connsiteY32" fmla="*/ 414184 h 825910"/>
              <a:gd name="connsiteX33" fmla="*/ 2535289 w 7152968"/>
              <a:gd name="connsiteY33" fmla="*/ 344334 h 825910"/>
              <a:gd name="connsiteX34" fmla="*/ 3379839 w 7152968"/>
              <a:gd name="connsiteY34" fmla="*/ 376084 h 825910"/>
              <a:gd name="connsiteX35" fmla="*/ 3475089 w 7152968"/>
              <a:gd name="connsiteY35" fmla="*/ 318934 h 825910"/>
              <a:gd name="connsiteX36" fmla="*/ 4065639 w 7152968"/>
              <a:gd name="connsiteY36" fmla="*/ 395134 h 825910"/>
              <a:gd name="connsiteX37" fmla="*/ 5100484 w 7152968"/>
              <a:gd name="connsiteY37" fmla="*/ 366661 h 825910"/>
              <a:gd name="connsiteX38" fmla="*/ 5273778 w 7152968"/>
              <a:gd name="connsiteY38" fmla="*/ 333273 h 825910"/>
              <a:gd name="connsiteX39" fmla="*/ 5818444 w 7152968"/>
              <a:gd name="connsiteY39" fmla="*/ 308078 h 825910"/>
              <a:gd name="connsiteX40" fmla="*/ 5979037 w 7152968"/>
              <a:gd name="connsiteY40" fmla="*/ 82345 h 82591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563033 w 7152968"/>
              <a:gd name="connsiteY3" fmla="*/ 164486 h 857660"/>
              <a:gd name="connsiteX4" fmla="*/ 7152968 w 7152968"/>
              <a:gd name="connsiteY4" fmla="*/ 179234 h 857660"/>
              <a:gd name="connsiteX5" fmla="*/ 7123471 w 7152968"/>
              <a:gd name="connsiteY5" fmla="*/ 429957 h 857660"/>
              <a:gd name="connsiteX6" fmla="*/ 6209071 w 7152968"/>
              <a:gd name="connsiteY6" fmla="*/ 474202 h 857660"/>
              <a:gd name="connsiteX7" fmla="*/ 5958348 w 7152968"/>
              <a:gd name="connsiteY7" fmla="*/ 385712 h 857660"/>
              <a:gd name="connsiteX8" fmla="*/ 5412659 w 7152968"/>
              <a:gd name="connsiteY8" fmla="*/ 415208 h 857660"/>
              <a:gd name="connsiteX9" fmla="*/ 5294671 w 7152968"/>
              <a:gd name="connsiteY9" fmla="*/ 680679 h 857660"/>
              <a:gd name="connsiteX10" fmla="*/ 5132439 w 7152968"/>
              <a:gd name="connsiteY10" fmla="*/ 798666 h 857660"/>
              <a:gd name="connsiteX11" fmla="*/ 4999704 w 7152968"/>
              <a:gd name="connsiteY11" fmla="*/ 828163 h 857660"/>
              <a:gd name="connsiteX12" fmla="*/ 5029200 w 7152968"/>
              <a:gd name="connsiteY12" fmla="*/ 710176 h 857660"/>
              <a:gd name="connsiteX13" fmla="*/ 3480620 w 7152968"/>
              <a:gd name="connsiteY13" fmla="*/ 710176 h 857660"/>
              <a:gd name="connsiteX14" fmla="*/ 3362633 w 7152968"/>
              <a:gd name="connsiteY14" fmla="*/ 813415 h 857660"/>
              <a:gd name="connsiteX15" fmla="*/ 3303639 w 7152968"/>
              <a:gd name="connsiteY15" fmla="*/ 695428 h 857660"/>
              <a:gd name="connsiteX16" fmla="*/ 2610465 w 7152968"/>
              <a:gd name="connsiteY16" fmla="*/ 710176 h 857660"/>
              <a:gd name="connsiteX17" fmla="*/ 2433484 w 7152968"/>
              <a:gd name="connsiteY17" fmla="*/ 857660 h 857660"/>
              <a:gd name="connsiteX18" fmla="*/ 2374491 w 7152968"/>
              <a:gd name="connsiteY18" fmla="*/ 710176 h 857660"/>
              <a:gd name="connsiteX19" fmla="*/ 1268362 w 7152968"/>
              <a:gd name="connsiteY19" fmla="*/ 739673 h 857660"/>
              <a:gd name="connsiteX20" fmla="*/ 1165123 w 7152968"/>
              <a:gd name="connsiteY20" fmla="*/ 842911 h 857660"/>
              <a:gd name="connsiteX21" fmla="*/ 1047136 w 7152968"/>
              <a:gd name="connsiteY21" fmla="*/ 724924 h 857660"/>
              <a:gd name="connsiteX22" fmla="*/ 29497 w 7152968"/>
              <a:gd name="connsiteY22" fmla="*/ 710176 h 857660"/>
              <a:gd name="connsiteX23" fmla="*/ 0 w 7152968"/>
              <a:gd name="connsiteY23" fmla="*/ 444705 h 857660"/>
              <a:gd name="connsiteX24" fmla="*/ 103239 w 7152968"/>
              <a:gd name="connsiteY24" fmla="*/ 496734 h 857660"/>
              <a:gd name="connsiteX25" fmla="*/ 374036 w 7152968"/>
              <a:gd name="connsiteY25" fmla="*/ 451055 h 857660"/>
              <a:gd name="connsiteX26" fmla="*/ 198489 w 7152968"/>
              <a:gd name="connsiteY26" fmla="*/ 439584 h 857660"/>
              <a:gd name="connsiteX27" fmla="*/ 573139 w 7152968"/>
              <a:gd name="connsiteY27" fmla="*/ 445934 h 857660"/>
              <a:gd name="connsiteX28" fmla="*/ 731275 w 7152968"/>
              <a:gd name="connsiteY28" fmla="*/ 343515 h 857660"/>
              <a:gd name="connsiteX29" fmla="*/ 926282 w 7152968"/>
              <a:gd name="connsiteY29" fmla="*/ 463755 h 857660"/>
              <a:gd name="connsiteX30" fmla="*/ 1460091 w 7152968"/>
              <a:gd name="connsiteY30" fmla="*/ 385711 h 857660"/>
              <a:gd name="connsiteX31" fmla="*/ 1755059 w 7152968"/>
              <a:gd name="connsiteY31" fmla="*/ 444705 h 857660"/>
              <a:gd name="connsiteX32" fmla="*/ 2440039 w 7152968"/>
              <a:gd name="connsiteY32" fmla="*/ 445934 h 857660"/>
              <a:gd name="connsiteX33" fmla="*/ 2535289 w 7152968"/>
              <a:gd name="connsiteY33" fmla="*/ 376084 h 857660"/>
              <a:gd name="connsiteX34" fmla="*/ 3379839 w 7152968"/>
              <a:gd name="connsiteY34" fmla="*/ 407834 h 857660"/>
              <a:gd name="connsiteX35" fmla="*/ 3475089 w 7152968"/>
              <a:gd name="connsiteY35" fmla="*/ 350684 h 857660"/>
              <a:gd name="connsiteX36" fmla="*/ 4065639 w 7152968"/>
              <a:gd name="connsiteY36" fmla="*/ 426884 h 857660"/>
              <a:gd name="connsiteX37" fmla="*/ 5100484 w 7152968"/>
              <a:gd name="connsiteY37" fmla="*/ 398411 h 857660"/>
              <a:gd name="connsiteX38" fmla="*/ 5273778 w 7152968"/>
              <a:gd name="connsiteY38" fmla="*/ 365023 h 857660"/>
              <a:gd name="connsiteX39" fmla="*/ 5818444 w 7152968"/>
              <a:gd name="connsiteY39" fmla="*/ 339828 h 857660"/>
              <a:gd name="connsiteX40" fmla="*/ 5979037 w 7152968"/>
              <a:gd name="connsiteY40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59589 w 7152968"/>
              <a:gd name="connsiteY3" fmla="*/ 83984 h 857660"/>
              <a:gd name="connsiteX4" fmla="*/ 6563033 w 7152968"/>
              <a:gd name="connsiteY4" fmla="*/ 16448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5100484 w 7152968"/>
              <a:gd name="connsiteY38" fmla="*/ 39841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563033 w 7152968"/>
              <a:gd name="connsiteY4" fmla="*/ 16448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5100484 w 7152968"/>
              <a:gd name="connsiteY38" fmla="*/ 39841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5100484 w 7152968"/>
              <a:gd name="connsiteY38" fmla="*/ 39841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754944 w 7152968"/>
              <a:gd name="connsiteY40" fmla="*/ 3525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59462 w 7152968"/>
              <a:gd name="connsiteY1" fmla="*/ 12495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754944 w 7152968"/>
              <a:gd name="connsiteY40" fmla="*/ 3525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72162 w 7152968"/>
              <a:gd name="connsiteY1" fmla="*/ 1059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754944 w 7152968"/>
              <a:gd name="connsiteY40" fmla="*/ 352528 h 857660"/>
              <a:gd name="connsiteX41" fmla="*/ 5979037 w 7152968"/>
              <a:gd name="connsiteY41" fmla="*/ 114095 h 857660"/>
              <a:gd name="connsiteX0" fmla="*/ 5979037 w 7123471"/>
              <a:gd name="connsiteY0" fmla="*/ 114095 h 857660"/>
              <a:gd name="connsiteX1" fmla="*/ 6272162 w 7123471"/>
              <a:gd name="connsiteY1" fmla="*/ 105902 h 857660"/>
              <a:gd name="connsiteX2" fmla="*/ 6323781 w 7123471"/>
              <a:gd name="connsiteY2" fmla="*/ 0 h 857660"/>
              <a:gd name="connsiteX3" fmla="*/ 6465939 w 7123471"/>
              <a:gd name="connsiteY3" fmla="*/ 14134 h 857660"/>
              <a:gd name="connsiteX4" fmla="*/ 6690033 w 7123471"/>
              <a:gd name="connsiteY4" fmla="*/ 145436 h 857660"/>
              <a:gd name="connsiteX5" fmla="*/ 7070418 w 7123471"/>
              <a:gd name="connsiteY5" fmla="*/ 179234 h 857660"/>
              <a:gd name="connsiteX6" fmla="*/ 7123471 w 7123471"/>
              <a:gd name="connsiteY6" fmla="*/ 429957 h 857660"/>
              <a:gd name="connsiteX7" fmla="*/ 6209071 w 7123471"/>
              <a:gd name="connsiteY7" fmla="*/ 474202 h 857660"/>
              <a:gd name="connsiteX8" fmla="*/ 5958348 w 7123471"/>
              <a:gd name="connsiteY8" fmla="*/ 385712 h 857660"/>
              <a:gd name="connsiteX9" fmla="*/ 5412659 w 7123471"/>
              <a:gd name="connsiteY9" fmla="*/ 415208 h 857660"/>
              <a:gd name="connsiteX10" fmla="*/ 5294671 w 7123471"/>
              <a:gd name="connsiteY10" fmla="*/ 680679 h 857660"/>
              <a:gd name="connsiteX11" fmla="*/ 5132439 w 7123471"/>
              <a:gd name="connsiteY11" fmla="*/ 798666 h 857660"/>
              <a:gd name="connsiteX12" fmla="*/ 4999704 w 7123471"/>
              <a:gd name="connsiteY12" fmla="*/ 828163 h 857660"/>
              <a:gd name="connsiteX13" fmla="*/ 5029200 w 7123471"/>
              <a:gd name="connsiteY13" fmla="*/ 710176 h 857660"/>
              <a:gd name="connsiteX14" fmla="*/ 3480620 w 7123471"/>
              <a:gd name="connsiteY14" fmla="*/ 710176 h 857660"/>
              <a:gd name="connsiteX15" fmla="*/ 3362633 w 7123471"/>
              <a:gd name="connsiteY15" fmla="*/ 813415 h 857660"/>
              <a:gd name="connsiteX16" fmla="*/ 3303639 w 7123471"/>
              <a:gd name="connsiteY16" fmla="*/ 695428 h 857660"/>
              <a:gd name="connsiteX17" fmla="*/ 2610465 w 7123471"/>
              <a:gd name="connsiteY17" fmla="*/ 710176 h 857660"/>
              <a:gd name="connsiteX18" fmla="*/ 2433484 w 7123471"/>
              <a:gd name="connsiteY18" fmla="*/ 857660 h 857660"/>
              <a:gd name="connsiteX19" fmla="*/ 2374491 w 7123471"/>
              <a:gd name="connsiteY19" fmla="*/ 710176 h 857660"/>
              <a:gd name="connsiteX20" fmla="*/ 1268362 w 7123471"/>
              <a:gd name="connsiteY20" fmla="*/ 739673 h 857660"/>
              <a:gd name="connsiteX21" fmla="*/ 1165123 w 7123471"/>
              <a:gd name="connsiteY21" fmla="*/ 842911 h 857660"/>
              <a:gd name="connsiteX22" fmla="*/ 1047136 w 7123471"/>
              <a:gd name="connsiteY22" fmla="*/ 724924 h 857660"/>
              <a:gd name="connsiteX23" fmla="*/ 29497 w 7123471"/>
              <a:gd name="connsiteY23" fmla="*/ 710176 h 857660"/>
              <a:gd name="connsiteX24" fmla="*/ 0 w 7123471"/>
              <a:gd name="connsiteY24" fmla="*/ 444705 h 857660"/>
              <a:gd name="connsiteX25" fmla="*/ 103239 w 7123471"/>
              <a:gd name="connsiteY25" fmla="*/ 496734 h 857660"/>
              <a:gd name="connsiteX26" fmla="*/ 374036 w 7123471"/>
              <a:gd name="connsiteY26" fmla="*/ 451055 h 857660"/>
              <a:gd name="connsiteX27" fmla="*/ 198489 w 7123471"/>
              <a:gd name="connsiteY27" fmla="*/ 439584 h 857660"/>
              <a:gd name="connsiteX28" fmla="*/ 573139 w 7123471"/>
              <a:gd name="connsiteY28" fmla="*/ 445934 h 857660"/>
              <a:gd name="connsiteX29" fmla="*/ 731275 w 7123471"/>
              <a:gd name="connsiteY29" fmla="*/ 343515 h 857660"/>
              <a:gd name="connsiteX30" fmla="*/ 926282 w 7123471"/>
              <a:gd name="connsiteY30" fmla="*/ 463755 h 857660"/>
              <a:gd name="connsiteX31" fmla="*/ 1460091 w 7123471"/>
              <a:gd name="connsiteY31" fmla="*/ 385711 h 857660"/>
              <a:gd name="connsiteX32" fmla="*/ 1755059 w 7123471"/>
              <a:gd name="connsiteY32" fmla="*/ 444705 h 857660"/>
              <a:gd name="connsiteX33" fmla="*/ 2440039 w 7123471"/>
              <a:gd name="connsiteY33" fmla="*/ 445934 h 857660"/>
              <a:gd name="connsiteX34" fmla="*/ 2535289 w 7123471"/>
              <a:gd name="connsiteY34" fmla="*/ 376084 h 857660"/>
              <a:gd name="connsiteX35" fmla="*/ 3379839 w 7123471"/>
              <a:gd name="connsiteY35" fmla="*/ 407834 h 857660"/>
              <a:gd name="connsiteX36" fmla="*/ 3475089 w 7123471"/>
              <a:gd name="connsiteY36" fmla="*/ 350684 h 857660"/>
              <a:gd name="connsiteX37" fmla="*/ 4065639 w 7123471"/>
              <a:gd name="connsiteY37" fmla="*/ 426884 h 857660"/>
              <a:gd name="connsiteX38" fmla="*/ 4998884 w 7123471"/>
              <a:gd name="connsiteY38" fmla="*/ 379361 h 857660"/>
              <a:gd name="connsiteX39" fmla="*/ 5273778 w 7123471"/>
              <a:gd name="connsiteY39" fmla="*/ 365023 h 857660"/>
              <a:gd name="connsiteX40" fmla="*/ 5754944 w 7123471"/>
              <a:gd name="connsiteY40" fmla="*/ 352528 h 857660"/>
              <a:gd name="connsiteX41" fmla="*/ 5979037 w 7123471"/>
              <a:gd name="connsiteY41" fmla="*/ 114095 h 857660"/>
              <a:gd name="connsiteX0" fmla="*/ 5979037 w 7091721"/>
              <a:gd name="connsiteY0" fmla="*/ 11409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5979037 w 7091721"/>
              <a:gd name="connsiteY41" fmla="*/ 11409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13140 w 7091721"/>
              <a:gd name="connsiteY35" fmla="*/ 3887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338189 w 7091721"/>
              <a:gd name="connsiteY27" fmla="*/ 3951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285136 w 7091721"/>
              <a:gd name="connsiteY26" fmla="*/ 432005 h 857660"/>
              <a:gd name="connsiteX27" fmla="*/ 338189 w 7091721"/>
              <a:gd name="connsiteY27" fmla="*/ 3951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28513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460091 w 7091721"/>
              <a:gd name="connsiteY30" fmla="*/ 38571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28513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8513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8988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8988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89886 w 7091721"/>
              <a:gd name="connsiteY26" fmla="*/ 432005 h 857660"/>
              <a:gd name="connsiteX27" fmla="*/ 29374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29374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287390 w 7091721"/>
              <a:gd name="connsiteY27" fmla="*/ 4713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287390 w 7091721"/>
              <a:gd name="connsiteY27" fmla="*/ 4713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319140 w 7091721"/>
              <a:gd name="connsiteY27" fmla="*/ 4205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96236 w 7091721"/>
              <a:gd name="connsiteY26" fmla="*/ 400255 h 857660"/>
              <a:gd name="connsiteX27" fmla="*/ 319140 w 7091721"/>
              <a:gd name="connsiteY27" fmla="*/ 4205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96236 w 7091721"/>
              <a:gd name="connsiteY26" fmla="*/ 400255 h 857660"/>
              <a:gd name="connsiteX27" fmla="*/ 255640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96236 w 7091721"/>
              <a:gd name="connsiteY26" fmla="*/ 400255 h 857660"/>
              <a:gd name="connsiteX27" fmla="*/ 27469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21636 w 7091721"/>
              <a:gd name="connsiteY26" fmla="*/ 343105 h 857660"/>
              <a:gd name="connsiteX27" fmla="*/ 27469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21636 w 7091721"/>
              <a:gd name="connsiteY26" fmla="*/ 343105 h 857660"/>
              <a:gd name="connsiteX27" fmla="*/ 287390 w 7091721"/>
              <a:gd name="connsiteY27" fmla="*/ 4141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2586 w 7091721"/>
              <a:gd name="connsiteY26" fmla="*/ 349455 h 857660"/>
              <a:gd name="connsiteX27" fmla="*/ 287390 w 7091721"/>
              <a:gd name="connsiteY27" fmla="*/ 4141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091721" h="857660">
                <a:moveTo>
                  <a:pt x="6017137" y="82345"/>
                </a:moveTo>
                <a:lnTo>
                  <a:pt x="6272162" y="105902"/>
                </a:lnTo>
                <a:lnTo>
                  <a:pt x="6323781" y="0"/>
                </a:lnTo>
                <a:lnTo>
                  <a:pt x="6465939" y="14134"/>
                </a:lnTo>
                <a:lnTo>
                  <a:pt x="6690033" y="145436"/>
                </a:lnTo>
                <a:lnTo>
                  <a:pt x="7070418" y="179234"/>
                </a:lnTo>
                <a:lnTo>
                  <a:pt x="7091721" y="429957"/>
                </a:lnTo>
                <a:lnTo>
                  <a:pt x="6209071" y="474202"/>
                </a:lnTo>
                <a:lnTo>
                  <a:pt x="5958348" y="385712"/>
                </a:lnTo>
                <a:lnTo>
                  <a:pt x="5412659" y="415208"/>
                </a:lnTo>
                <a:lnTo>
                  <a:pt x="5294671" y="680679"/>
                </a:lnTo>
                <a:lnTo>
                  <a:pt x="5132439" y="798666"/>
                </a:lnTo>
                <a:lnTo>
                  <a:pt x="4999704" y="828163"/>
                </a:lnTo>
                <a:lnTo>
                  <a:pt x="5029200" y="710176"/>
                </a:lnTo>
                <a:lnTo>
                  <a:pt x="3480620" y="710176"/>
                </a:lnTo>
                <a:lnTo>
                  <a:pt x="3362633" y="813415"/>
                </a:lnTo>
                <a:lnTo>
                  <a:pt x="3303639" y="695428"/>
                </a:lnTo>
                <a:lnTo>
                  <a:pt x="2610465" y="710176"/>
                </a:lnTo>
                <a:lnTo>
                  <a:pt x="2433484" y="857660"/>
                </a:lnTo>
                <a:lnTo>
                  <a:pt x="2374491" y="710176"/>
                </a:lnTo>
                <a:lnTo>
                  <a:pt x="1268362" y="739673"/>
                </a:lnTo>
                <a:lnTo>
                  <a:pt x="1165123" y="842911"/>
                </a:lnTo>
                <a:lnTo>
                  <a:pt x="1047136" y="724924"/>
                </a:lnTo>
                <a:lnTo>
                  <a:pt x="29497" y="710176"/>
                </a:lnTo>
                <a:lnTo>
                  <a:pt x="0" y="444705"/>
                </a:lnTo>
                <a:lnTo>
                  <a:pt x="160389" y="541184"/>
                </a:lnTo>
                <a:lnTo>
                  <a:pt x="202586" y="349455"/>
                </a:lnTo>
                <a:cubicBezTo>
                  <a:pt x="224811" y="330405"/>
                  <a:pt x="223515" y="411863"/>
                  <a:pt x="287390" y="414184"/>
                </a:cubicBezTo>
                <a:cubicBezTo>
                  <a:pt x="351265" y="391105"/>
                  <a:pt x="500216" y="459829"/>
                  <a:pt x="573139" y="445934"/>
                </a:cubicBezTo>
                <a:lnTo>
                  <a:pt x="731275" y="343515"/>
                </a:lnTo>
                <a:lnTo>
                  <a:pt x="926282" y="463755"/>
                </a:lnTo>
                <a:lnTo>
                  <a:pt x="1517241" y="353961"/>
                </a:lnTo>
                <a:lnTo>
                  <a:pt x="1755059" y="444705"/>
                </a:lnTo>
                <a:lnTo>
                  <a:pt x="2440039" y="445934"/>
                </a:lnTo>
                <a:lnTo>
                  <a:pt x="2535289" y="376084"/>
                </a:lnTo>
                <a:lnTo>
                  <a:pt x="3195690" y="363384"/>
                </a:lnTo>
                <a:cubicBezTo>
                  <a:pt x="3244373" y="441701"/>
                  <a:pt x="3318456" y="393017"/>
                  <a:pt x="3379839" y="407834"/>
                </a:cubicBezTo>
                <a:lnTo>
                  <a:pt x="3475089" y="350684"/>
                </a:lnTo>
                <a:lnTo>
                  <a:pt x="4065639" y="426884"/>
                </a:lnTo>
                <a:lnTo>
                  <a:pt x="4998884" y="379361"/>
                </a:lnTo>
                <a:lnTo>
                  <a:pt x="5273778" y="365023"/>
                </a:lnTo>
                <a:lnTo>
                  <a:pt x="5754944" y="352528"/>
                </a:lnTo>
                <a:lnTo>
                  <a:pt x="6017137" y="82345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4181AAF-0A5D-4236-8E23-5AFBBDC59620}"/>
              </a:ext>
            </a:extLst>
          </p:cNvPr>
          <p:cNvSpPr/>
          <p:nvPr/>
        </p:nvSpPr>
        <p:spPr>
          <a:xfrm>
            <a:off x="984454" y="3379224"/>
            <a:ext cx="5309420" cy="564126"/>
          </a:xfrm>
          <a:custGeom>
            <a:avLst/>
            <a:gdLst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4970207 w 7079226"/>
              <a:gd name="connsiteY20" fmla="*/ 339213 h 752168"/>
              <a:gd name="connsiteX21" fmla="*/ 5279923 w 7079226"/>
              <a:gd name="connsiteY21" fmla="*/ 294968 h 752168"/>
              <a:gd name="connsiteX22" fmla="*/ 5250426 w 7079226"/>
              <a:gd name="connsiteY2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4970207 w 7079226"/>
              <a:gd name="connsiteY21" fmla="*/ 339213 h 752168"/>
              <a:gd name="connsiteX22" fmla="*/ 5279923 w 7079226"/>
              <a:gd name="connsiteY22" fmla="*/ 294968 h 752168"/>
              <a:gd name="connsiteX23" fmla="*/ 5250426 w 7079226"/>
              <a:gd name="connsiteY23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211519 w 7079226"/>
              <a:gd name="connsiteY21" fmla="*/ 371168 h 752168"/>
              <a:gd name="connsiteX22" fmla="*/ 4970207 w 7079226"/>
              <a:gd name="connsiteY22" fmla="*/ 339213 h 752168"/>
              <a:gd name="connsiteX23" fmla="*/ 5279923 w 7079226"/>
              <a:gd name="connsiteY23" fmla="*/ 294968 h 752168"/>
              <a:gd name="connsiteX24" fmla="*/ 5250426 w 7079226"/>
              <a:gd name="connsiteY2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135319 w 7079226"/>
              <a:gd name="connsiteY21" fmla="*/ 437843 h 752168"/>
              <a:gd name="connsiteX22" fmla="*/ 4970207 w 7079226"/>
              <a:gd name="connsiteY22" fmla="*/ 339213 h 752168"/>
              <a:gd name="connsiteX23" fmla="*/ 5279923 w 7079226"/>
              <a:gd name="connsiteY23" fmla="*/ 294968 h 752168"/>
              <a:gd name="connsiteX24" fmla="*/ 5250426 w 7079226"/>
              <a:gd name="connsiteY2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4970207 w 7079226"/>
              <a:gd name="connsiteY22" fmla="*/ 339213 h 752168"/>
              <a:gd name="connsiteX23" fmla="*/ 5279923 w 7079226"/>
              <a:gd name="connsiteY23" fmla="*/ 294968 h 752168"/>
              <a:gd name="connsiteX24" fmla="*/ 5250426 w 7079226"/>
              <a:gd name="connsiteY2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506794 w 7079226"/>
              <a:gd name="connsiteY22" fmla="*/ 447368 h 752168"/>
              <a:gd name="connsiteX23" fmla="*/ 4970207 w 7079226"/>
              <a:gd name="connsiteY23" fmla="*/ 339213 h 752168"/>
              <a:gd name="connsiteX24" fmla="*/ 5279923 w 7079226"/>
              <a:gd name="connsiteY24" fmla="*/ 294968 h 752168"/>
              <a:gd name="connsiteX25" fmla="*/ 5250426 w 7079226"/>
              <a:gd name="connsiteY25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4970207 w 7079226"/>
              <a:gd name="connsiteY23" fmla="*/ 339213 h 752168"/>
              <a:gd name="connsiteX24" fmla="*/ 5279923 w 7079226"/>
              <a:gd name="connsiteY24" fmla="*/ 294968 h 752168"/>
              <a:gd name="connsiteX25" fmla="*/ 5250426 w 7079226"/>
              <a:gd name="connsiteY25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4970207 w 7079226"/>
              <a:gd name="connsiteY24" fmla="*/ 339213 h 752168"/>
              <a:gd name="connsiteX25" fmla="*/ 5279923 w 7079226"/>
              <a:gd name="connsiteY25" fmla="*/ 294968 h 752168"/>
              <a:gd name="connsiteX26" fmla="*/ 5250426 w 7079226"/>
              <a:gd name="connsiteY26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454532 w 7079226"/>
              <a:gd name="connsiteY24" fmla="*/ 356881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59282 w 7079226"/>
              <a:gd name="connsiteY24" fmla="*/ 485468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49757 w 7079226"/>
              <a:gd name="connsiteY24" fmla="*/ 518805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640269 w 7079226"/>
              <a:gd name="connsiteY25" fmla="*/ 466418 h 752168"/>
              <a:gd name="connsiteX26" fmla="*/ 4970207 w 7079226"/>
              <a:gd name="connsiteY26" fmla="*/ 339213 h 752168"/>
              <a:gd name="connsiteX27" fmla="*/ 5279923 w 7079226"/>
              <a:gd name="connsiteY27" fmla="*/ 294968 h 752168"/>
              <a:gd name="connsiteX28" fmla="*/ 5250426 w 7079226"/>
              <a:gd name="connsiteY28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4970207 w 7079226"/>
              <a:gd name="connsiteY26" fmla="*/ 339213 h 752168"/>
              <a:gd name="connsiteX27" fmla="*/ 5279923 w 7079226"/>
              <a:gd name="connsiteY27" fmla="*/ 294968 h 752168"/>
              <a:gd name="connsiteX28" fmla="*/ 5250426 w 7079226"/>
              <a:gd name="connsiteY28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73607 w 7079226"/>
              <a:gd name="connsiteY26" fmla="*/ 433081 h 752168"/>
              <a:gd name="connsiteX27" fmla="*/ 4970207 w 7079226"/>
              <a:gd name="connsiteY27" fmla="*/ 339213 h 752168"/>
              <a:gd name="connsiteX28" fmla="*/ 5279923 w 7079226"/>
              <a:gd name="connsiteY28" fmla="*/ 294968 h 752168"/>
              <a:gd name="connsiteX29" fmla="*/ 5250426 w 7079226"/>
              <a:gd name="connsiteY29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4970207 w 7079226"/>
              <a:gd name="connsiteY27" fmla="*/ 339213 h 752168"/>
              <a:gd name="connsiteX28" fmla="*/ 5279923 w 7079226"/>
              <a:gd name="connsiteY28" fmla="*/ 294968 h 752168"/>
              <a:gd name="connsiteX29" fmla="*/ 5250426 w 7079226"/>
              <a:gd name="connsiteY29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40344 w 7079226"/>
              <a:gd name="connsiteY27" fmla="*/ 333068 h 752168"/>
              <a:gd name="connsiteX28" fmla="*/ 4970207 w 7079226"/>
              <a:gd name="connsiteY28" fmla="*/ 339213 h 752168"/>
              <a:gd name="connsiteX29" fmla="*/ 5279923 w 7079226"/>
              <a:gd name="connsiteY29" fmla="*/ 294968 h 752168"/>
              <a:gd name="connsiteX30" fmla="*/ 5250426 w 7079226"/>
              <a:gd name="connsiteY30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4970207 w 7079226"/>
              <a:gd name="connsiteY28" fmla="*/ 339213 h 752168"/>
              <a:gd name="connsiteX29" fmla="*/ 5279923 w 7079226"/>
              <a:gd name="connsiteY29" fmla="*/ 294968 h 752168"/>
              <a:gd name="connsiteX30" fmla="*/ 5250426 w 7079226"/>
              <a:gd name="connsiteY30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16544 w 7079226"/>
              <a:gd name="connsiteY28" fmla="*/ 342593 h 752168"/>
              <a:gd name="connsiteX29" fmla="*/ 4970207 w 7079226"/>
              <a:gd name="connsiteY29" fmla="*/ 339213 h 752168"/>
              <a:gd name="connsiteX30" fmla="*/ 5279923 w 7079226"/>
              <a:gd name="connsiteY30" fmla="*/ 294968 h 752168"/>
              <a:gd name="connsiteX31" fmla="*/ 5250426 w 7079226"/>
              <a:gd name="connsiteY31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278444 w 7079226"/>
              <a:gd name="connsiteY28" fmla="*/ 490230 h 752168"/>
              <a:gd name="connsiteX29" fmla="*/ 4970207 w 7079226"/>
              <a:gd name="connsiteY29" fmla="*/ 339213 h 752168"/>
              <a:gd name="connsiteX30" fmla="*/ 5279923 w 7079226"/>
              <a:gd name="connsiteY30" fmla="*/ 294968 h 752168"/>
              <a:gd name="connsiteX31" fmla="*/ 5250426 w 7079226"/>
              <a:gd name="connsiteY31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4970207 w 7079226"/>
              <a:gd name="connsiteY29" fmla="*/ 339213 h 752168"/>
              <a:gd name="connsiteX30" fmla="*/ 5279923 w 7079226"/>
              <a:gd name="connsiteY30" fmla="*/ 294968 h 752168"/>
              <a:gd name="connsiteX31" fmla="*/ 5250426 w 7079226"/>
              <a:gd name="connsiteY31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11794 w 7079226"/>
              <a:gd name="connsiteY29" fmla="*/ 437843 h 752168"/>
              <a:gd name="connsiteX30" fmla="*/ 4970207 w 7079226"/>
              <a:gd name="connsiteY30" fmla="*/ 339213 h 752168"/>
              <a:gd name="connsiteX31" fmla="*/ 5279923 w 7079226"/>
              <a:gd name="connsiteY31" fmla="*/ 294968 h 752168"/>
              <a:gd name="connsiteX32" fmla="*/ 5250426 w 7079226"/>
              <a:gd name="connsiteY3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79923 w 7079226"/>
              <a:gd name="connsiteY31" fmla="*/ 294968 h 752168"/>
              <a:gd name="connsiteX32" fmla="*/ 5250426 w 7079226"/>
              <a:gd name="connsiteY3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13248 w 7079226"/>
              <a:gd name="connsiteY31" fmla="*/ 366406 h 752168"/>
              <a:gd name="connsiteX32" fmla="*/ 5250426 w 7079226"/>
              <a:gd name="connsiteY3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13248 w 7079226"/>
              <a:gd name="connsiteY31" fmla="*/ 366406 h 752168"/>
              <a:gd name="connsiteX32" fmla="*/ 5221544 w 7079226"/>
              <a:gd name="connsiteY32" fmla="*/ 204481 h 752168"/>
              <a:gd name="connsiteX33" fmla="*/ 5250426 w 7079226"/>
              <a:gd name="connsiteY33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13248 w 7079226"/>
              <a:gd name="connsiteY31" fmla="*/ 366406 h 752168"/>
              <a:gd name="connsiteX32" fmla="*/ 5288219 w 7079226"/>
              <a:gd name="connsiteY32" fmla="*/ 199718 h 752168"/>
              <a:gd name="connsiteX33" fmla="*/ 5250426 w 7079226"/>
              <a:gd name="connsiteY33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059619 w 7079226"/>
              <a:gd name="connsiteY31" fmla="*/ 352118 h 752168"/>
              <a:gd name="connsiteX32" fmla="*/ 5213248 w 7079226"/>
              <a:gd name="connsiteY32" fmla="*/ 366406 h 752168"/>
              <a:gd name="connsiteX33" fmla="*/ 5288219 w 7079226"/>
              <a:gd name="connsiteY33" fmla="*/ 199718 h 752168"/>
              <a:gd name="connsiteX34" fmla="*/ 5250426 w 7079226"/>
              <a:gd name="connsiteY3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4992944 w 7079226"/>
              <a:gd name="connsiteY31" fmla="*/ 394981 h 752168"/>
              <a:gd name="connsiteX32" fmla="*/ 5213248 w 7079226"/>
              <a:gd name="connsiteY32" fmla="*/ 366406 h 752168"/>
              <a:gd name="connsiteX33" fmla="*/ 5288219 w 7079226"/>
              <a:gd name="connsiteY33" fmla="*/ 199718 h 752168"/>
              <a:gd name="connsiteX34" fmla="*/ 5250426 w 7079226"/>
              <a:gd name="connsiteY3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4992944 w 7079226"/>
              <a:gd name="connsiteY31" fmla="*/ 394981 h 752168"/>
              <a:gd name="connsiteX32" fmla="*/ 5237060 w 7079226"/>
              <a:gd name="connsiteY32" fmla="*/ 337831 h 752168"/>
              <a:gd name="connsiteX33" fmla="*/ 5288219 w 7079226"/>
              <a:gd name="connsiteY33" fmla="*/ 199718 h 752168"/>
              <a:gd name="connsiteX34" fmla="*/ 5250426 w 7079226"/>
              <a:gd name="connsiteY34" fmla="*/ 0 h 75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79226" h="752168">
                <a:moveTo>
                  <a:pt x="5250426" y="0"/>
                </a:moveTo>
                <a:lnTo>
                  <a:pt x="7079226" y="58994"/>
                </a:lnTo>
                <a:lnTo>
                  <a:pt x="7079226" y="427703"/>
                </a:lnTo>
                <a:lnTo>
                  <a:pt x="6474542" y="339213"/>
                </a:lnTo>
                <a:lnTo>
                  <a:pt x="6032091" y="353962"/>
                </a:lnTo>
                <a:lnTo>
                  <a:pt x="5648633" y="471949"/>
                </a:lnTo>
                <a:lnTo>
                  <a:pt x="5501149" y="368710"/>
                </a:lnTo>
                <a:lnTo>
                  <a:pt x="5043949" y="398207"/>
                </a:lnTo>
                <a:lnTo>
                  <a:pt x="5029200" y="634181"/>
                </a:lnTo>
                <a:lnTo>
                  <a:pt x="4070555" y="648929"/>
                </a:lnTo>
                <a:lnTo>
                  <a:pt x="3908323" y="752168"/>
                </a:lnTo>
                <a:lnTo>
                  <a:pt x="3878826" y="648929"/>
                </a:lnTo>
                <a:lnTo>
                  <a:pt x="1740310" y="634181"/>
                </a:lnTo>
                <a:lnTo>
                  <a:pt x="1666568" y="604684"/>
                </a:lnTo>
                <a:lnTo>
                  <a:pt x="1474839" y="634181"/>
                </a:lnTo>
                <a:lnTo>
                  <a:pt x="1061884" y="693174"/>
                </a:lnTo>
                <a:lnTo>
                  <a:pt x="383459" y="693174"/>
                </a:lnTo>
                <a:lnTo>
                  <a:pt x="250723" y="634181"/>
                </a:lnTo>
                <a:lnTo>
                  <a:pt x="29497" y="634181"/>
                </a:lnTo>
                <a:lnTo>
                  <a:pt x="0" y="383458"/>
                </a:lnTo>
                <a:lnTo>
                  <a:pt x="1068644" y="375931"/>
                </a:lnTo>
                <a:lnTo>
                  <a:pt x="1087694" y="466418"/>
                </a:lnTo>
                <a:lnTo>
                  <a:pt x="1382969" y="385456"/>
                </a:lnTo>
                <a:lnTo>
                  <a:pt x="2316419" y="366406"/>
                </a:lnTo>
                <a:lnTo>
                  <a:pt x="2378332" y="490230"/>
                </a:lnTo>
                <a:lnTo>
                  <a:pt x="2511682" y="433080"/>
                </a:lnTo>
                <a:lnTo>
                  <a:pt x="2640270" y="342593"/>
                </a:lnTo>
                <a:lnTo>
                  <a:pt x="3207007" y="352118"/>
                </a:lnTo>
                <a:lnTo>
                  <a:pt x="3302256" y="452130"/>
                </a:lnTo>
                <a:lnTo>
                  <a:pt x="3430844" y="352118"/>
                </a:lnTo>
                <a:lnTo>
                  <a:pt x="4970207" y="339213"/>
                </a:lnTo>
                <a:lnTo>
                  <a:pt x="4992944" y="394981"/>
                </a:lnTo>
                <a:lnTo>
                  <a:pt x="5237060" y="337831"/>
                </a:lnTo>
                <a:lnTo>
                  <a:pt x="5288219" y="199718"/>
                </a:lnTo>
                <a:lnTo>
                  <a:pt x="5250426" y="0"/>
                </a:lnTo>
                <a:close/>
              </a:path>
            </a:pathLst>
          </a:custGeom>
          <a:gradFill>
            <a:gsLst>
              <a:gs pos="0">
                <a:srgbClr val="DBDBDB"/>
              </a:gs>
              <a:gs pos="77000">
                <a:srgbClr val="D1D1D1"/>
              </a:gs>
              <a:gs pos="100000">
                <a:srgbClr val="EBEBE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4D385B1A-8C82-45E8-AFB6-CA4C8D96417C}"/>
              </a:ext>
            </a:extLst>
          </p:cNvPr>
          <p:cNvSpPr/>
          <p:nvPr/>
        </p:nvSpPr>
        <p:spPr>
          <a:xfrm>
            <a:off x="907027" y="2328401"/>
            <a:ext cx="5446763" cy="1183559"/>
          </a:xfrm>
          <a:custGeom>
            <a:avLst/>
            <a:gdLst>
              <a:gd name="connsiteX0" fmla="*/ 1637071 w 7300451"/>
              <a:gd name="connsiteY0" fmla="*/ 162233 h 1578078"/>
              <a:gd name="connsiteX1" fmla="*/ 3215148 w 7300451"/>
              <a:gd name="connsiteY1" fmla="*/ 176981 h 1578078"/>
              <a:gd name="connsiteX2" fmla="*/ 3362632 w 7300451"/>
              <a:gd name="connsiteY2" fmla="*/ 280220 h 1578078"/>
              <a:gd name="connsiteX3" fmla="*/ 3760838 w 7300451"/>
              <a:gd name="connsiteY3" fmla="*/ 0 h 1578078"/>
              <a:gd name="connsiteX4" fmla="*/ 7300451 w 7300451"/>
              <a:gd name="connsiteY4" fmla="*/ 29497 h 1578078"/>
              <a:gd name="connsiteX5" fmla="*/ 7270955 w 7300451"/>
              <a:gd name="connsiteY5" fmla="*/ 1209368 h 1578078"/>
              <a:gd name="connsiteX6" fmla="*/ 6504038 w 7300451"/>
              <a:gd name="connsiteY6" fmla="*/ 1194620 h 1578078"/>
              <a:gd name="connsiteX7" fmla="*/ 6504038 w 7300451"/>
              <a:gd name="connsiteY7" fmla="*/ 1076633 h 1578078"/>
              <a:gd name="connsiteX8" fmla="*/ 6327058 w 7300451"/>
              <a:gd name="connsiteY8" fmla="*/ 1091381 h 1578078"/>
              <a:gd name="connsiteX9" fmla="*/ 6164826 w 7300451"/>
              <a:gd name="connsiteY9" fmla="*/ 1165123 h 1578078"/>
              <a:gd name="connsiteX10" fmla="*/ 5987845 w 7300451"/>
              <a:gd name="connsiteY10" fmla="*/ 1356852 h 1578078"/>
              <a:gd name="connsiteX11" fmla="*/ 5869858 w 7300451"/>
              <a:gd name="connsiteY11" fmla="*/ 1415846 h 1578078"/>
              <a:gd name="connsiteX12" fmla="*/ 4247535 w 7300451"/>
              <a:gd name="connsiteY12" fmla="*/ 1445342 h 1578078"/>
              <a:gd name="connsiteX13" fmla="*/ 4144297 w 7300451"/>
              <a:gd name="connsiteY13" fmla="*/ 1489588 h 1578078"/>
              <a:gd name="connsiteX14" fmla="*/ 3996813 w 7300451"/>
              <a:gd name="connsiteY14" fmla="*/ 1430594 h 1578078"/>
              <a:gd name="connsiteX15" fmla="*/ 3451122 w 7300451"/>
              <a:gd name="connsiteY15" fmla="*/ 1415846 h 1578078"/>
              <a:gd name="connsiteX16" fmla="*/ 3303638 w 7300451"/>
              <a:gd name="connsiteY16" fmla="*/ 1474839 h 1578078"/>
              <a:gd name="connsiteX17" fmla="*/ 3038167 w 7300451"/>
              <a:gd name="connsiteY17" fmla="*/ 1415846 h 1578078"/>
              <a:gd name="connsiteX18" fmla="*/ 2639961 w 7300451"/>
              <a:gd name="connsiteY18" fmla="*/ 1415846 h 1578078"/>
              <a:gd name="connsiteX19" fmla="*/ 2433484 w 7300451"/>
              <a:gd name="connsiteY19" fmla="*/ 1548581 h 1578078"/>
              <a:gd name="connsiteX20" fmla="*/ 2094271 w 7300451"/>
              <a:gd name="connsiteY20" fmla="*/ 1474839 h 1578078"/>
              <a:gd name="connsiteX21" fmla="*/ 1489587 w 7300451"/>
              <a:gd name="connsiteY21" fmla="*/ 1430594 h 1578078"/>
              <a:gd name="connsiteX22" fmla="*/ 958645 w 7300451"/>
              <a:gd name="connsiteY22" fmla="*/ 1519084 h 1578078"/>
              <a:gd name="connsiteX23" fmla="*/ 899651 w 7300451"/>
              <a:gd name="connsiteY23" fmla="*/ 1504336 h 1578078"/>
              <a:gd name="connsiteX24" fmla="*/ 870155 w 7300451"/>
              <a:gd name="connsiteY24" fmla="*/ 1430594 h 1578078"/>
              <a:gd name="connsiteX25" fmla="*/ 693174 w 7300451"/>
              <a:gd name="connsiteY25" fmla="*/ 1430594 h 1578078"/>
              <a:gd name="connsiteX26" fmla="*/ 589935 w 7300451"/>
              <a:gd name="connsiteY26" fmla="*/ 1548581 h 1578078"/>
              <a:gd name="connsiteX27" fmla="*/ 442451 w 7300451"/>
              <a:gd name="connsiteY27" fmla="*/ 1533833 h 1578078"/>
              <a:gd name="connsiteX28" fmla="*/ 412955 w 7300451"/>
              <a:gd name="connsiteY28" fmla="*/ 1460091 h 1578078"/>
              <a:gd name="connsiteX29" fmla="*/ 324464 w 7300451"/>
              <a:gd name="connsiteY29" fmla="*/ 1460091 h 1578078"/>
              <a:gd name="connsiteX30" fmla="*/ 162232 w 7300451"/>
              <a:gd name="connsiteY30" fmla="*/ 1578078 h 1578078"/>
              <a:gd name="connsiteX31" fmla="*/ 103238 w 7300451"/>
              <a:gd name="connsiteY31" fmla="*/ 1578078 h 1578078"/>
              <a:gd name="connsiteX32" fmla="*/ 0 w 7300451"/>
              <a:gd name="connsiteY32" fmla="*/ 1238865 h 1578078"/>
              <a:gd name="connsiteX33" fmla="*/ 14748 w 7300451"/>
              <a:gd name="connsiteY33" fmla="*/ 1135626 h 1578078"/>
              <a:gd name="connsiteX34" fmla="*/ 294967 w 7300451"/>
              <a:gd name="connsiteY34" fmla="*/ 1091381 h 1578078"/>
              <a:gd name="connsiteX35" fmla="*/ 1519084 w 7300451"/>
              <a:gd name="connsiteY35" fmla="*/ 1076633 h 1578078"/>
              <a:gd name="connsiteX36" fmla="*/ 1563329 w 7300451"/>
              <a:gd name="connsiteY36" fmla="*/ 1076633 h 1578078"/>
              <a:gd name="connsiteX37" fmla="*/ 1607574 w 7300451"/>
              <a:gd name="connsiteY37" fmla="*/ 294968 h 1578078"/>
              <a:gd name="connsiteX38" fmla="*/ 1607574 w 7300451"/>
              <a:gd name="connsiteY38" fmla="*/ 206478 h 1578078"/>
              <a:gd name="connsiteX39" fmla="*/ 1637071 w 7300451"/>
              <a:gd name="connsiteY39" fmla="*/ 162233 h 1578078"/>
              <a:gd name="connsiteX0" fmla="*/ 1637071 w 7300451"/>
              <a:gd name="connsiteY0" fmla="*/ 162233 h 1578078"/>
              <a:gd name="connsiteX1" fmla="*/ 3215148 w 7300451"/>
              <a:gd name="connsiteY1" fmla="*/ 176981 h 1578078"/>
              <a:gd name="connsiteX2" fmla="*/ 3362632 w 7300451"/>
              <a:gd name="connsiteY2" fmla="*/ 280220 h 1578078"/>
              <a:gd name="connsiteX3" fmla="*/ 3760838 w 7300451"/>
              <a:gd name="connsiteY3" fmla="*/ 0 h 1578078"/>
              <a:gd name="connsiteX4" fmla="*/ 7300451 w 7300451"/>
              <a:gd name="connsiteY4" fmla="*/ 29497 h 1578078"/>
              <a:gd name="connsiteX5" fmla="*/ 7270955 w 7300451"/>
              <a:gd name="connsiteY5" fmla="*/ 1209368 h 1578078"/>
              <a:gd name="connsiteX6" fmla="*/ 6504038 w 7300451"/>
              <a:gd name="connsiteY6" fmla="*/ 1194620 h 1578078"/>
              <a:gd name="connsiteX7" fmla="*/ 6504038 w 7300451"/>
              <a:gd name="connsiteY7" fmla="*/ 1076633 h 1578078"/>
              <a:gd name="connsiteX8" fmla="*/ 6308008 w 7300451"/>
              <a:gd name="connsiteY8" fmla="*/ 1158056 h 1578078"/>
              <a:gd name="connsiteX9" fmla="*/ 6164826 w 7300451"/>
              <a:gd name="connsiteY9" fmla="*/ 1165123 h 1578078"/>
              <a:gd name="connsiteX10" fmla="*/ 5987845 w 7300451"/>
              <a:gd name="connsiteY10" fmla="*/ 1356852 h 1578078"/>
              <a:gd name="connsiteX11" fmla="*/ 5869858 w 7300451"/>
              <a:gd name="connsiteY11" fmla="*/ 1415846 h 1578078"/>
              <a:gd name="connsiteX12" fmla="*/ 4247535 w 7300451"/>
              <a:gd name="connsiteY12" fmla="*/ 1445342 h 1578078"/>
              <a:gd name="connsiteX13" fmla="*/ 4144297 w 7300451"/>
              <a:gd name="connsiteY13" fmla="*/ 1489588 h 1578078"/>
              <a:gd name="connsiteX14" fmla="*/ 3996813 w 7300451"/>
              <a:gd name="connsiteY14" fmla="*/ 1430594 h 1578078"/>
              <a:gd name="connsiteX15" fmla="*/ 3451122 w 7300451"/>
              <a:gd name="connsiteY15" fmla="*/ 1415846 h 1578078"/>
              <a:gd name="connsiteX16" fmla="*/ 3303638 w 7300451"/>
              <a:gd name="connsiteY16" fmla="*/ 1474839 h 1578078"/>
              <a:gd name="connsiteX17" fmla="*/ 3038167 w 7300451"/>
              <a:gd name="connsiteY17" fmla="*/ 1415846 h 1578078"/>
              <a:gd name="connsiteX18" fmla="*/ 2639961 w 7300451"/>
              <a:gd name="connsiteY18" fmla="*/ 1415846 h 1578078"/>
              <a:gd name="connsiteX19" fmla="*/ 2433484 w 7300451"/>
              <a:gd name="connsiteY19" fmla="*/ 1548581 h 1578078"/>
              <a:gd name="connsiteX20" fmla="*/ 2094271 w 7300451"/>
              <a:gd name="connsiteY20" fmla="*/ 1474839 h 1578078"/>
              <a:gd name="connsiteX21" fmla="*/ 1489587 w 7300451"/>
              <a:gd name="connsiteY21" fmla="*/ 1430594 h 1578078"/>
              <a:gd name="connsiteX22" fmla="*/ 958645 w 7300451"/>
              <a:gd name="connsiteY22" fmla="*/ 1519084 h 1578078"/>
              <a:gd name="connsiteX23" fmla="*/ 899651 w 7300451"/>
              <a:gd name="connsiteY23" fmla="*/ 1504336 h 1578078"/>
              <a:gd name="connsiteX24" fmla="*/ 870155 w 7300451"/>
              <a:gd name="connsiteY24" fmla="*/ 1430594 h 1578078"/>
              <a:gd name="connsiteX25" fmla="*/ 693174 w 7300451"/>
              <a:gd name="connsiteY25" fmla="*/ 1430594 h 1578078"/>
              <a:gd name="connsiteX26" fmla="*/ 589935 w 7300451"/>
              <a:gd name="connsiteY26" fmla="*/ 1548581 h 1578078"/>
              <a:gd name="connsiteX27" fmla="*/ 442451 w 7300451"/>
              <a:gd name="connsiteY27" fmla="*/ 1533833 h 1578078"/>
              <a:gd name="connsiteX28" fmla="*/ 412955 w 7300451"/>
              <a:gd name="connsiteY28" fmla="*/ 1460091 h 1578078"/>
              <a:gd name="connsiteX29" fmla="*/ 324464 w 7300451"/>
              <a:gd name="connsiteY29" fmla="*/ 1460091 h 1578078"/>
              <a:gd name="connsiteX30" fmla="*/ 162232 w 7300451"/>
              <a:gd name="connsiteY30" fmla="*/ 1578078 h 1578078"/>
              <a:gd name="connsiteX31" fmla="*/ 103238 w 7300451"/>
              <a:gd name="connsiteY31" fmla="*/ 1578078 h 1578078"/>
              <a:gd name="connsiteX32" fmla="*/ 0 w 7300451"/>
              <a:gd name="connsiteY32" fmla="*/ 1238865 h 1578078"/>
              <a:gd name="connsiteX33" fmla="*/ 14748 w 7300451"/>
              <a:gd name="connsiteY33" fmla="*/ 1135626 h 1578078"/>
              <a:gd name="connsiteX34" fmla="*/ 294967 w 7300451"/>
              <a:gd name="connsiteY34" fmla="*/ 1091381 h 1578078"/>
              <a:gd name="connsiteX35" fmla="*/ 1519084 w 7300451"/>
              <a:gd name="connsiteY35" fmla="*/ 1076633 h 1578078"/>
              <a:gd name="connsiteX36" fmla="*/ 1563329 w 7300451"/>
              <a:gd name="connsiteY36" fmla="*/ 1076633 h 1578078"/>
              <a:gd name="connsiteX37" fmla="*/ 1607574 w 7300451"/>
              <a:gd name="connsiteY37" fmla="*/ 294968 h 1578078"/>
              <a:gd name="connsiteX38" fmla="*/ 1607574 w 7300451"/>
              <a:gd name="connsiteY38" fmla="*/ 206478 h 1578078"/>
              <a:gd name="connsiteX39" fmla="*/ 1637071 w 7300451"/>
              <a:gd name="connsiteY39" fmla="*/ 162233 h 1578078"/>
              <a:gd name="connsiteX0" fmla="*/ 1637071 w 7270955"/>
              <a:gd name="connsiteY0" fmla="*/ 162233 h 1578078"/>
              <a:gd name="connsiteX1" fmla="*/ 3215148 w 7270955"/>
              <a:gd name="connsiteY1" fmla="*/ 176981 h 1578078"/>
              <a:gd name="connsiteX2" fmla="*/ 3362632 w 7270955"/>
              <a:gd name="connsiteY2" fmla="*/ 280220 h 1578078"/>
              <a:gd name="connsiteX3" fmla="*/ 3760838 w 7270955"/>
              <a:gd name="connsiteY3" fmla="*/ 0 h 1578078"/>
              <a:gd name="connsiteX4" fmla="*/ 6906751 w 7270955"/>
              <a:gd name="connsiteY4" fmla="*/ 29497 h 1578078"/>
              <a:gd name="connsiteX5" fmla="*/ 7270955 w 7270955"/>
              <a:gd name="connsiteY5" fmla="*/ 1209368 h 1578078"/>
              <a:gd name="connsiteX6" fmla="*/ 6504038 w 7270955"/>
              <a:gd name="connsiteY6" fmla="*/ 1194620 h 1578078"/>
              <a:gd name="connsiteX7" fmla="*/ 6504038 w 7270955"/>
              <a:gd name="connsiteY7" fmla="*/ 1076633 h 1578078"/>
              <a:gd name="connsiteX8" fmla="*/ 6308008 w 7270955"/>
              <a:gd name="connsiteY8" fmla="*/ 1158056 h 1578078"/>
              <a:gd name="connsiteX9" fmla="*/ 6164826 w 7270955"/>
              <a:gd name="connsiteY9" fmla="*/ 1165123 h 1578078"/>
              <a:gd name="connsiteX10" fmla="*/ 5987845 w 7270955"/>
              <a:gd name="connsiteY10" fmla="*/ 1356852 h 1578078"/>
              <a:gd name="connsiteX11" fmla="*/ 5869858 w 7270955"/>
              <a:gd name="connsiteY11" fmla="*/ 1415846 h 1578078"/>
              <a:gd name="connsiteX12" fmla="*/ 4247535 w 7270955"/>
              <a:gd name="connsiteY12" fmla="*/ 1445342 h 1578078"/>
              <a:gd name="connsiteX13" fmla="*/ 4144297 w 7270955"/>
              <a:gd name="connsiteY13" fmla="*/ 1489588 h 1578078"/>
              <a:gd name="connsiteX14" fmla="*/ 3996813 w 7270955"/>
              <a:gd name="connsiteY14" fmla="*/ 1430594 h 1578078"/>
              <a:gd name="connsiteX15" fmla="*/ 3451122 w 7270955"/>
              <a:gd name="connsiteY15" fmla="*/ 1415846 h 1578078"/>
              <a:gd name="connsiteX16" fmla="*/ 3303638 w 7270955"/>
              <a:gd name="connsiteY16" fmla="*/ 1474839 h 1578078"/>
              <a:gd name="connsiteX17" fmla="*/ 3038167 w 7270955"/>
              <a:gd name="connsiteY17" fmla="*/ 1415846 h 1578078"/>
              <a:gd name="connsiteX18" fmla="*/ 2639961 w 7270955"/>
              <a:gd name="connsiteY18" fmla="*/ 1415846 h 1578078"/>
              <a:gd name="connsiteX19" fmla="*/ 2433484 w 7270955"/>
              <a:gd name="connsiteY19" fmla="*/ 1548581 h 1578078"/>
              <a:gd name="connsiteX20" fmla="*/ 2094271 w 7270955"/>
              <a:gd name="connsiteY20" fmla="*/ 1474839 h 1578078"/>
              <a:gd name="connsiteX21" fmla="*/ 1489587 w 7270955"/>
              <a:gd name="connsiteY21" fmla="*/ 1430594 h 1578078"/>
              <a:gd name="connsiteX22" fmla="*/ 958645 w 7270955"/>
              <a:gd name="connsiteY22" fmla="*/ 1519084 h 1578078"/>
              <a:gd name="connsiteX23" fmla="*/ 899651 w 7270955"/>
              <a:gd name="connsiteY23" fmla="*/ 1504336 h 1578078"/>
              <a:gd name="connsiteX24" fmla="*/ 870155 w 7270955"/>
              <a:gd name="connsiteY24" fmla="*/ 1430594 h 1578078"/>
              <a:gd name="connsiteX25" fmla="*/ 693174 w 7270955"/>
              <a:gd name="connsiteY25" fmla="*/ 1430594 h 1578078"/>
              <a:gd name="connsiteX26" fmla="*/ 589935 w 7270955"/>
              <a:gd name="connsiteY26" fmla="*/ 1548581 h 1578078"/>
              <a:gd name="connsiteX27" fmla="*/ 442451 w 7270955"/>
              <a:gd name="connsiteY27" fmla="*/ 1533833 h 1578078"/>
              <a:gd name="connsiteX28" fmla="*/ 412955 w 7270955"/>
              <a:gd name="connsiteY28" fmla="*/ 1460091 h 1578078"/>
              <a:gd name="connsiteX29" fmla="*/ 324464 w 7270955"/>
              <a:gd name="connsiteY29" fmla="*/ 1460091 h 1578078"/>
              <a:gd name="connsiteX30" fmla="*/ 162232 w 7270955"/>
              <a:gd name="connsiteY30" fmla="*/ 1578078 h 1578078"/>
              <a:gd name="connsiteX31" fmla="*/ 103238 w 7270955"/>
              <a:gd name="connsiteY31" fmla="*/ 1578078 h 1578078"/>
              <a:gd name="connsiteX32" fmla="*/ 0 w 7270955"/>
              <a:gd name="connsiteY32" fmla="*/ 1238865 h 1578078"/>
              <a:gd name="connsiteX33" fmla="*/ 14748 w 7270955"/>
              <a:gd name="connsiteY33" fmla="*/ 1135626 h 1578078"/>
              <a:gd name="connsiteX34" fmla="*/ 294967 w 7270955"/>
              <a:gd name="connsiteY34" fmla="*/ 1091381 h 1578078"/>
              <a:gd name="connsiteX35" fmla="*/ 1519084 w 7270955"/>
              <a:gd name="connsiteY35" fmla="*/ 1076633 h 1578078"/>
              <a:gd name="connsiteX36" fmla="*/ 1563329 w 7270955"/>
              <a:gd name="connsiteY36" fmla="*/ 1076633 h 1578078"/>
              <a:gd name="connsiteX37" fmla="*/ 1607574 w 7270955"/>
              <a:gd name="connsiteY37" fmla="*/ 294968 h 1578078"/>
              <a:gd name="connsiteX38" fmla="*/ 1607574 w 7270955"/>
              <a:gd name="connsiteY38" fmla="*/ 206478 h 1578078"/>
              <a:gd name="connsiteX39" fmla="*/ 1637071 w 7270955"/>
              <a:gd name="connsiteY39" fmla="*/ 162233 h 1578078"/>
              <a:gd name="connsiteX0" fmla="*/ 1637071 w 7270955"/>
              <a:gd name="connsiteY0" fmla="*/ 162233 h 1578078"/>
              <a:gd name="connsiteX1" fmla="*/ 3215148 w 7270955"/>
              <a:gd name="connsiteY1" fmla="*/ 176981 h 1578078"/>
              <a:gd name="connsiteX2" fmla="*/ 3362632 w 7270955"/>
              <a:gd name="connsiteY2" fmla="*/ 280220 h 1578078"/>
              <a:gd name="connsiteX3" fmla="*/ 3760838 w 7270955"/>
              <a:gd name="connsiteY3" fmla="*/ 0 h 1578078"/>
              <a:gd name="connsiteX4" fmla="*/ 7262351 w 7270955"/>
              <a:gd name="connsiteY4" fmla="*/ 42197 h 1578078"/>
              <a:gd name="connsiteX5" fmla="*/ 7270955 w 7270955"/>
              <a:gd name="connsiteY5" fmla="*/ 1209368 h 1578078"/>
              <a:gd name="connsiteX6" fmla="*/ 6504038 w 7270955"/>
              <a:gd name="connsiteY6" fmla="*/ 1194620 h 1578078"/>
              <a:gd name="connsiteX7" fmla="*/ 6504038 w 7270955"/>
              <a:gd name="connsiteY7" fmla="*/ 1076633 h 1578078"/>
              <a:gd name="connsiteX8" fmla="*/ 6308008 w 7270955"/>
              <a:gd name="connsiteY8" fmla="*/ 1158056 h 1578078"/>
              <a:gd name="connsiteX9" fmla="*/ 6164826 w 7270955"/>
              <a:gd name="connsiteY9" fmla="*/ 1165123 h 1578078"/>
              <a:gd name="connsiteX10" fmla="*/ 5987845 w 7270955"/>
              <a:gd name="connsiteY10" fmla="*/ 1356852 h 1578078"/>
              <a:gd name="connsiteX11" fmla="*/ 5869858 w 7270955"/>
              <a:gd name="connsiteY11" fmla="*/ 1415846 h 1578078"/>
              <a:gd name="connsiteX12" fmla="*/ 4247535 w 7270955"/>
              <a:gd name="connsiteY12" fmla="*/ 1445342 h 1578078"/>
              <a:gd name="connsiteX13" fmla="*/ 4144297 w 7270955"/>
              <a:gd name="connsiteY13" fmla="*/ 1489588 h 1578078"/>
              <a:gd name="connsiteX14" fmla="*/ 3996813 w 7270955"/>
              <a:gd name="connsiteY14" fmla="*/ 1430594 h 1578078"/>
              <a:gd name="connsiteX15" fmla="*/ 3451122 w 7270955"/>
              <a:gd name="connsiteY15" fmla="*/ 1415846 h 1578078"/>
              <a:gd name="connsiteX16" fmla="*/ 3303638 w 7270955"/>
              <a:gd name="connsiteY16" fmla="*/ 1474839 h 1578078"/>
              <a:gd name="connsiteX17" fmla="*/ 3038167 w 7270955"/>
              <a:gd name="connsiteY17" fmla="*/ 1415846 h 1578078"/>
              <a:gd name="connsiteX18" fmla="*/ 2639961 w 7270955"/>
              <a:gd name="connsiteY18" fmla="*/ 1415846 h 1578078"/>
              <a:gd name="connsiteX19" fmla="*/ 2433484 w 7270955"/>
              <a:gd name="connsiteY19" fmla="*/ 1548581 h 1578078"/>
              <a:gd name="connsiteX20" fmla="*/ 2094271 w 7270955"/>
              <a:gd name="connsiteY20" fmla="*/ 1474839 h 1578078"/>
              <a:gd name="connsiteX21" fmla="*/ 1489587 w 7270955"/>
              <a:gd name="connsiteY21" fmla="*/ 1430594 h 1578078"/>
              <a:gd name="connsiteX22" fmla="*/ 958645 w 7270955"/>
              <a:gd name="connsiteY22" fmla="*/ 1519084 h 1578078"/>
              <a:gd name="connsiteX23" fmla="*/ 899651 w 7270955"/>
              <a:gd name="connsiteY23" fmla="*/ 1504336 h 1578078"/>
              <a:gd name="connsiteX24" fmla="*/ 870155 w 7270955"/>
              <a:gd name="connsiteY24" fmla="*/ 1430594 h 1578078"/>
              <a:gd name="connsiteX25" fmla="*/ 693174 w 7270955"/>
              <a:gd name="connsiteY25" fmla="*/ 1430594 h 1578078"/>
              <a:gd name="connsiteX26" fmla="*/ 589935 w 7270955"/>
              <a:gd name="connsiteY26" fmla="*/ 1548581 h 1578078"/>
              <a:gd name="connsiteX27" fmla="*/ 442451 w 7270955"/>
              <a:gd name="connsiteY27" fmla="*/ 1533833 h 1578078"/>
              <a:gd name="connsiteX28" fmla="*/ 412955 w 7270955"/>
              <a:gd name="connsiteY28" fmla="*/ 1460091 h 1578078"/>
              <a:gd name="connsiteX29" fmla="*/ 324464 w 7270955"/>
              <a:gd name="connsiteY29" fmla="*/ 1460091 h 1578078"/>
              <a:gd name="connsiteX30" fmla="*/ 162232 w 7270955"/>
              <a:gd name="connsiteY30" fmla="*/ 1578078 h 1578078"/>
              <a:gd name="connsiteX31" fmla="*/ 103238 w 7270955"/>
              <a:gd name="connsiteY31" fmla="*/ 1578078 h 1578078"/>
              <a:gd name="connsiteX32" fmla="*/ 0 w 7270955"/>
              <a:gd name="connsiteY32" fmla="*/ 1238865 h 1578078"/>
              <a:gd name="connsiteX33" fmla="*/ 14748 w 7270955"/>
              <a:gd name="connsiteY33" fmla="*/ 1135626 h 1578078"/>
              <a:gd name="connsiteX34" fmla="*/ 294967 w 7270955"/>
              <a:gd name="connsiteY34" fmla="*/ 1091381 h 1578078"/>
              <a:gd name="connsiteX35" fmla="*/ 1519084 w 7270955"/>
              <a:gd name="connsiteY35" fmla="*/ 1076633 h 1578078"/>
              <a:gd name="connsiteX36" fmla="*/ 1563329 w 7270955"/>
              <a:gd name="connsiteY36" fmla="*/ 1076633 h 1578078"/>
              <a:gd name="connsiteX37" fmla="*/ 1607574 w 7270955"/>
              <a:gd name="connsiteY37" fmla="*/ 294968 h 1578078"/>
              <a:gd name="connsiteX38" fmla="*/ 1607574 w 7270955"/>
              <a:gd name="connsiteY38" fmla="*/ 206478 h 1578078"/>
              <a:gd name="connsiteX39" fmla="*/ 1637071 w 7270955"/>
              <a:gd name="connsiteY39" fmla="*/ 162233 h 1578078"/>
              <a:gd name="connsiteX0" fmla="*/ 1637071 w 7262351"/>
              <a:gd name="connsiteY0" fmla="*/ 162233 h 1578078"/>
              <a:gd name="connsiteX1" fmla="*/ 3215148 w 7262351"/>
              <a:gd name="connsiteY1" fmla="*/ 176981 h 1578078"/>
              <a:gd name="connsiteX2" fmla="*/ 3362632 w 7262351"/>
              <a:gd name="connsiteY2" fmla="*/ 280220 h 1578078"/>
              <a:gd name="connsiteX3" fmla="*/ 3760838 w 7262351"/>
              <a:gd name="connsiteY3" fmla="*/ 0 h 1578078"/>
              <a:gd name="connsiteX4" fmla="*/ 7262351 w 7262351"/>
              <a:gd name="connsiteY4" fmla="*/ 42197 h 1578078"/>
              <a:gd name="connsiteX5" fmla="*/ 7220155 w 7262351"/>
              <a:gd name="connsiteY5" fmla="*/ 1209368 h 1578078"/>
              <a:gd name="connsiteX6" fmla="*/ 6504038 w 7262351"/>
              <a:gd name="connsiteY6" fmla="*/ 1194620 h 1578078"/>
              <a:gd name="connsiteX7" fmla="*/ 6504038 w 7262351"/>
              <a:gd name="connsiteY7" fmla="*/ 1076633 h 1578078"/>
              <a:gd name="connsiteX8" fmla="*/ 6308008 w 7262351"/>
              <a:gd name="connsiteY8" fmla="*/ 1158056 h 1578078"/>
              <a:gd name="connsiteX9" fmla="*/ 6164826 w 7262351"/>
              <a:gd name="connsiteY9" fmla="*/ 1165123 h 1578078"/>
              <a:gd name="connsiteX10" fmla="*/ 5987845 w 7262351"/>
              <a:gd name="connsiteY10" fmla="*/ 1356852 h 1578078"/>
              <a:gd name="connsiteX11" fmla="*/ 5869858 w 7262351"/>
              <a:gd name="connsiteY11" fmla="*/ 1415846 h 1578078"/>
              <a:gd name="connsiteX12" fmla="*/ 4247535 w 7262351"/>
              <a:gd name="connsiteY12" fmla="*/ 1445342 h 1578078"/>
              <a:gd name="connsiteX13" fmla="*/ 4144297 w 7262351"/>
              <a:gd name="connsiteY13" fmla="*/ 1489588 h 1578078"/>
              <a:gd name="connsiteX14" fmla="*/ 3996813 w 7262351"/>
              <a:gd name="connsiteY14" fmla="*/ 1430594 h 1578078"/>
              <a:gd name="connsiteX15" fmla="*/ 3451122 w 7262351"/>
              <a:gd name="connsiteY15" fmla="*/ 1415846 h 1578078"/>
              <a:gd name="connsiteX16" fmla="*/ 3303638 w 7262351"/>
              <a:gd name="connsiteY16" fmla="*/ 1474839 h 1578078"/>
              <a:gd name="connsiteX17" fmla="*/ 3038167 w 7262351"/>
              <a:gd name="connsiteY17" fmla="*/ 1415846 h 1578078"/>
              <a:gd name="connsiteX18" fmla="*/ 2639961 w 7262351"/>
              <a:gd name="connsiteY18" fmla="*/ 1415846 h 1578078"/>
              <a:gd name="connsiteX19" fmla="*/ 2433484 w 7262351"/>
              <a:gd name="connsiteY19" fmla="*/ 1548581 h 1578078"/>
              <a:gd name="connsiteX20" fmla="*/ 2094271 w 7262351"/>
              <a:gd name="connsiteY20" fmla="*/ 1474839 h 1578078"/>
              <a:gd name="connsiteX21" fmla="*/ 1489587 w 7262351"/>
              <a:gd name="connsiteY21" fmla="*/ 1430594 h 1578078"/>
              <a:gd name="connsiteX22" fmla="*/ 958645 w 7262351"/>
              <a:gd name="connsiteY22" fmla="*/ 1519084 h 1578078"/>
              <a:gd name="connsiteX23" fmla="*/ 899651 w 7262351"/>
              <a:gd name="connsiteY23" fmla="*/ 1504336 h 1578078"/>
              <a:gd name="connsiteX24" fmla="*/ 870155 w 7262351"/>
              <a:gd name="connsiteY24" fmla="*/ 1430594 h 1578078"/>
              <a:gd name="connsiteX25" fmla="*/ 693174 w 7262351"/>
              <a:gd name="connsiteY25" fmla="*/ 1430594 h 1578078"/>
              <a:gd name="connsiteX26" fmla="*/ 589935 w 7262351"/>
              <a:gd name="connsiteY26" fmla="*/ 1548581 h 1578078"/>
              <a:gd name="connsiteX27" fmla="*/ 442451 w 7262351"/>
              <a:gd name="connsiteY27" fmla="*/ 1533833 h 1578078"/>
              <a:gd name="connsiteX28" fmla="*/ 412955 w 7262351"/>
              <a:gd name="connsiteY28" fmla="*/ 1460091 h 1578078"/>
              <a:gd name="connsiteX29" fmla="*/ 324464 w 7262351"/>
              <a:gd name="connsiteY29" fmla="*/ 1460091 h 1578078"/>
              <a:gd name="connsiteX30" fmla="*/ 162232 w 7262351"/>
              <a:gd name="connsiteY30" fmla="*/ 1578078 h 1578078"/>
              <a:gd name="connsiteX31" fmla="*/ 103238 w 7262351"/>
              <a:gd name="connsiteY31" fmla="*/ 1578078 h 1578078"/>
              <a:gd name="connsiteX32" fmla="*/ 0 w 7262351"/>
              <a:gd name="connsiteY32" fmla="*/ 1238865 h 1578078"/>
              <a:gd name="connsiteX33" fmla="*/ 14748 w 7262351"/>
              <a:gd name="connsiteY33" fmla="*/ 1135626 h 1578078"/>
              <a:gd name="connsiteX34" fmla="*/ 294967 w 7262351"/>
              <a:gd name="connsiteY34" fmla="*/ 1091381 h 1578078"/>
              <a:gd name="connsiteX35" fmla="*/ 1519084 w 7262351"/>
              <a:gd name="connsiteY35" fmla="*/ 1076633 h 1578078"/>
              <a:gd name="connsiteX36" fmla="*/ 1563329 w 7262351"/>
              <a:gd name="connsiteY36" fmla="*/ 1076633 h 1578078"/>
              <a:gd name="connsiteX37" fmla="*/ 1607574 w 7262351"/>
              <a:gd name="connsiteY37" fmla="*/ 294968 h 1578078"/>
              <a:gd name="connsiteX38" fmla="*/ 1607574 w 7262351"/>
              <a:gd name="connsiteY38" fmla="*/ 206478 h 1578078"/>
              <a:gd name="connsiteX39" fmla="*/ 1637071 w 7262351"/>
              <a:gd name="connsiteY39" fmla="*/ 162233 h 157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62351" h="1578078">
                <a:moveTo>
                  <a:pt x="1637071" y="162233"/>
                </a:moveTo>
                <a:lnTo>
                  <a:pt x="3215148" y="176981"/>
                </a:lnTo>
                <a:lnTo>
                  <a:pt x="3362632" y="280220"/>
                </a:lnTo>
                <a:lnTo>
                  <a:pt x="3760838" y="0"/>
                </a:lnTo>
                <a:lnTo>
                  <a:pt x="7262351" y="42197"/>
                </a:lnTo>
                <a:lnTo>
                  <a:pt x="7220155" y="1209368"/>
                </a:lnTo>
                <a:lnTo>
                  <a:pt x="6504038" y="1194620"/>
                </a:lnTo>
                <a:lnTo>
                  <a:pt x="6504038" y="1076633"/>
                </a:lnTo>
                <a:lnTo>
                  <a:pt x="6308008" y="1158056"/>
                </a:lnTo>
                <a:lnTo>
                  <a:pt x="6164826" y="1165123"/>
                </a:lnTo>
                <a:lnTo>
                  <a:pt x="5987845" y="1356852"/>
                </a:lnTo>
                <a:lnTo>
                  <a:pt x="5869858" y="1415846"/>
                </a:lnTo>
                <a:lnTo>
                  <a:pt x="4247535" y="1445342"/>
                </a:lnTo>
                <a:lnTo>
                  <a:pt x="4144297" y="1489588"/>
                </a:lnTo>
                <a:lnTo>
                  <a:pt x="3996813" y="1430594"/>
                </a:lnTo>
                <a:lnTo>
                  <a:pt x="3451122" y="1415846"/>
                </a:lnTo>
                <a:lnTo>
                  <a:pt x="3303638" y="1474839"/>
                </a:lnTo>
                <a:lnTo>
                  <a:pt x="3038167" y="1415846"/>
                </a:lnTo>
                <a:lnTo>
                  <a:pt x="2639961" y="1415846"/>
                </a:lnTo>
                <a:lnTo>
                  <a:pt x="2433484" y="1548581"/>
                </a:lnTo>
                <a:lnTo>
                  <a:pt x="2094271" y="1474839"/>
                </a:lnTo>
                <a:lnTo>
                  <a:pt x="1489587" y="1430594"/>
                </a:lnTo>
                <a:lnTo>
                  <a:pt x="958645" y="1519084"/>
                </a:lnTo>
                <a:lnTo>
                  <a:pt x="899651" y="1504336"/>
                </a:lnTo>
                <a:lnTo>
                  <a:pt x="870155" y="1430594"/>
                </a:lnTo>
                <a:lnTo>
                  <a:pt x="693174" y="1430594"/>
                </a:lnTo>
                <a:lnTo>
                  <a:pt x="589935" y="1548581"/>
                </a:lnTo>
                <a:lnTo>
                  <a:pt x="442451" y="1533833"/>
                </a:lnTo>
                <a:lnTo>
                  <a:pt x="412955" y="1460091"/>
                </a:lnTo>
                <a:lnTo>
                  <a:pt x="324464" y="1460091"/>
                </a:lnTo>
                <a:lnTo>
                  <a:pt x="162232" y="1578078"/>
                </a:lnTo>
                <a:lnTo>
                  <a:pt x="103238" y="1578078"/>
                </a:lnTo>
                <a:lnTo>
                  <a:pt x="0" y="1238865"/>
                </a:lnTo>
                <a:lnTo>
                  <a:pt x="14748" y="1135626"/>
                </a:lnTo>
                <a:lnTo>
                  <a:pt x="294967" y="1091381"/>
                </a:lnTo>
                <a:lnTo>
                  <a:pt x="1519084" y="1076633"/>
                </a:lnTo>
                <a:lnTo>
                  <a:pt x="1563329" y="1076633"/>
                </a:lnTo>
                <a:lnTo>
                  <a:pt x="1607574" y="294968"/>
                </a:lnTo>
                <a:lnTo>
                  <a:pt x="1607574" y="206478"/>
                </a:lnTo>
                <a:lnTo>
                  <a:pt x="1637071" y="162233"/>
                </a:lnTo>
                <a:close/>
              </a:path>
            </a:pathLst>
          </a:custGeom>
          <a:gradFill flip="none" rotWithShape="1">
            <a:gsLst>
              <a:gs pos="0">
                <a:srgbClr val="D7D7D7"/>
              </a:gs>
              <a:gs pos="64000">
                <a:srgbClr val="D1D1D1"/>
              </a:gs>
              <a:gs pos="100000">
                <a:srgbClr val="EBEBE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091F7AE6-B744-4201-94FF-57020DF3EB41}"/>
              </a:ext>
            </a:extLst>
          </p:cNvPr>
          <p:cNvSpPr/>
          <p:nvPr/>
        </p:nvSpPr>
        <p:spPr>
          <a:xfrm>
            <a:off x="1003698" y="3125392"/>
            <a:ext cx="5150644" cy="629840"/>
          </a:xfrm>
          <a:custGeom>
            <a:avLst/>
            <a:gdLst>
              <a:gd name="connsiteX0" fmla="*/ 5143500 w 6867525"/>
              <a:gd name="connsiteY0" fmla="*/ 661987 h 804862"/>
              <a:gd name="connsiteX1" fmla="*/ 5172075 w 6867525"/>
              <a:gd name="connsiteY1" fmla="*/ 500062 h 804862"/>
              <a:gd name="connsiteX2" fmla="*/ 5210175 w 6867525"/>
              <a:gd name="connsiteY2" fmla="*/ 400050 h 804862"/>
              <a:gd name="connsiteX3" fmla="*/ 6810375 w 6867525"/>
              <a:gd name="connsiteY3" fmla="*/ 385762 h 804862"/>
              <a:gd name="connsiteX4" fmla="*/ 6867525 w 6867525"/>
              <a:gd name="connsiteY4" fmla="*/ 157162 h 804862"/>
              <a:gd name="connsiteX5" fmla="*/ 6662737 w 6867525"/>
              <a:gd name="connsiteY5" fmla="*/ 128587 h 804862"/>
              <a:gd name="connsiteX6" fmla="*/ 6357937 w 6867525"/>
              <a:gd name="connsiteY6" fmla="*/ 142875 h 804862"/>
              <a:gd name="connsiteX7" fmla="*/ 6376987 w 6867525"/>
              <a:gd name="connsiteY7" fmla="*/ 0 h 804862"/>
              <a:gd name="connsiteX8" fmla="*/ 6219825 w 6867525"/>
              <a:gd name="connsiteY8" fmla="*/ 47625 h 804862"/>
              <a:gd name="connsiteX9" fmla="*/ 6105525 w 6867525"/>
              <a:gd name="connsiteY9" fmla="*/ 85725 h 804862"/>
              <a:gd name="connsiteX10" fmla="*/ 6043612 w 6867525"/>
              <a:gd name="connsiteY10" fmla="*/ 80962 h 804862"/>
              <a:gd name="connsiteX11" fmla="*/ 5976937 w 6867525"/>
              <a:gd name="connsiteY11" fmla="*/ 152400 h 804862"/>
              <a:gd name="connsiteX12" fmla="*/ 5900737 w 6867525"/>
              <a:gd name="connsiteY12" fmla="*/ 252412 h 804862"/>
              <a:gd name="connsiteX13" fmla="*/ 5791200 w 6867525"/>
              <a:gd name="connsiteY13" fmla="*/ 319087 h 804862"/>
              <a:gd name="connsiteX14" fmla="*/ 5272087 w 6867525"/>
              <a:gd name="connsiteY14" fmla="*/ 342900 h 804862"/>
              <a:gd name="connsiteX15" fmla="*/ 4995862 w 6867525"/>
              <a:gd name="connsiteY15" fmla="*/ 366712 h 804862"/>
              <a:gd name="connsiteX16" fmla="*/ 4876800 w 6867525"/>
              <a:gd name="connsiteY16" fmla="*/ 376237 h 804862"/>
              <a:gd name="connsiteX17" fmla="*/ 4676775 w 6867525"/>
              <a:gd name="connsiteY17" fmla="*/ 476250 h 804862"/>
              <a:gd name="connsiteX18" fmla="*/ 4329112 w 6867525"/>
              <a:gd name="connsiteY18" fmla="*/ 438150 h 804862"/>
              <a:gd name="connsiteX19" fmla="*/ 4048125 w 6867525"/>
              <a:gd name="connsiteY19" fmla="*/ 400050 h 804862"/>
              <a:gd name="connsiteX20" fmla="*/ 3890962 w 6867525"/>
              <a:gd name="connsiteY20" fmla="*/ 342900 h 804862"/>
              <a:gd name="connsiteX21" fmla="*/ 3795712 w 6867525"/>
              <a:gd name="connsiteY21" fmla="*/ 419100 h 804862"/>
              <a:gd name="connsiteX22" fmla="*/ 3657600 w 6867525"/>
              <a:gd name="connsiteY22" fmla="*/ 376237 h 804862"/>
              <a:gd name="connsiteX23" fmla="*/ 3567112 w 6867525"/>
              <a:gd name="connsiteY23" fmla="*/ 371475 h 804862"/>
              <a:gd name="connsiteX24" fmla="*/ 3357562 w 6867525"/>
              <a:gd name="connsiteY24" fmla="*/ 333375 h 804862"/>
              <a:gd name="connsiteX25" fmla="*/ 3252787 w 6867525"/>
              <a:gd name="connsiteY25" fmla="*/ 423862 h 804862"/>
              <a:gd name="connsiteX26" fmla="*/ 3095625 w 6867525"/>
              <a:gd name="connsiteY26" fmla="*/ 352425 h 804862"/>
              <a:gd name="connsiteX27" fmla="*/ 3019425 w 6867525"/>
              <a:gd name="connsiteY27" fmla="*/ 409575 h 804862"/>
              <a:gd name="connsiteX28" fmla="*/ 2919412 w 6867525"/>
              <a:gd name="connsiteY28" fmla="*/ 390525 h 804862"/>
              <a:gd name="connsiteX29" fmla="*/ 2647950 w 6867525"/>
              <a:gd name="connsiteY29" fmla="*/ 481012 h 804862"/>
              <a:gd name="connsiteX30" fmla="*/ 2571750 w 6867525"/>
              <a:gd name="connsiteY30" fmla="*/ 366712 h 804862"/>
              <a:gd name="connsiteX31" fmla="*/ 2352675 w 6867525"/>
              <a:gd name="connsiteY31" fmla="*/ 395287 h 804862"/>
              <a:gd name="connsiteX32" fmla="*/ 2295525 w 6867525"/>
              <a:gd name="connsiteY32" fmla="*/ 528637 h 804862"/>
              <a:gd name="connsiteX33" fmla="*/ 2185987 w 6867525"/>
              <a:gd name="connsiteY33" fmla="*/ 476250 h 804862"/>
              <a:gd name="connsiteX34" fmla="*/ 1852612 w 6867525"/>
              <a:gd name="connsiteY34" fmla="*/ 447675 h 804862"/>
              <a:gd name="connsiteX35" fmla="*/ 1681162 w 6867525"/>
              <a:gd name="connsiteY35" fmla="*/ 438150 h 804862"/>
              <a:gd name="connsiteX36" fmla="*/ 1595437 w 6867525"/>
              <a:gd name="connsiteY36" fmla="*/ 419100 h 804862"/>
              <a:gd name="connsiteX37" fmla="*/ 1462087 w 6867525"/>
              <a:gd name="connsiteY37" fmla="*/ 357187 h 804862"/>
              <a:gd name="connsiteX38" fmla="*/ 1376362 w 6867525"/>
              <a:gd name="connsiteY38" fmla="*/ 461962 h 804862"/>
              <a:gd name="connsiteX39" fmla="*/ 1333500 w 6867525"/>
              <a:gd name="connsiteY39" fmla="*/ 419100 h 804862"/>
              <a:gd name="connsiteX40" fmla="*/ 1095375 w 6867525"/>
              <a:gd name="connsiteY40" fmla="*/ 442912 h 804862"/>
              <a:gd name="connsiteX41" fmla="*/ 990600 w 6867525"/>
              <a:gd name="connsiteY41" fmla="*/ 519112 h 804862"/>
              <a:gd name="connsiteX42" fmla="*/ 852487 w 6867525"/>
              <a:gd name="connsiteY42" fmla="*/ 509587 h 804862"/>
              <a:gd name="connsiteX43" fmla="*/ 766762 w 6867525"/>
              <a:gd name="connsiteY43" fmla="*/ 452437 h 804862"/>
              <a:gd name="connsiteX44" fmla="*/ 762000 w 6867525"/>
              <a:gd name="connsiteY44" fmla="*/ 376237 h 804862"/>
              <a:gd name="connsiteX45" fmla="*/ 685800 w 6867525"/>
              <a:gd name="connsiteY45" fmla="*/ 342900 h 804862"/>
              <a:gd name="connsiteX46" fmla="*/ 595312 w 6867525"/>
              <a:gd name="connsiteY46" fmla="*/ 371475 h 804862"/>
              <a:gd name="connsiteX47" fmla="*/ 566737 w 6867525"/>
              <a:gd name="connsiteY47" fmla="*/ 471487 h 804862"/>
              <a:gd name="connsiteX48" fmla="*/ 419100 w 6867525"/>
              <a:gd name="connsiteY48" fmla="*/ 528637 h 804862"/>
              <a:gd name="connsiteX49" fmla="*/ 300037 w 6867525"/>
              <a:gd name="connsiteY49" fmla="*/ 514350 h 804862"/>
              <a:gd name="connsiteX50" fmla="*/ 266700 w 6867525"/>
              <a:gd name="connsiteY50" fmla="*/ 423862 h 804862"/>
              <a:gd name="connsiteX51" fmla="*/ 195262 w 6867525"/>
              <a:gd name="connsiteY51" fmla="*/ 366712 h 804862"/>
              <a:gd name="connsiteX52" fmla="*/ 47625 w 6867525"/>
              <a:gd name="connsiteY52" fmla="*/ 485775 h 804862"/>
              <a:gd name="connsiteX53" fmla="*/ 0 w 6867525"/>
              <a:gd name="connsiteY53" fmla="*/ 652462 h 804862"/>
              <a:gd name="connsiteX54" fmla="*/ 176212 w 6867525"/>
              <a:gd name="connsiteY54" fmla="*/ 695325 h 804862"/>
              <a:gd name="connsiteX55" fmla="*/ 390525 w 6867525"/>
              <a:gd name="connsiteY55" fmla="*/ 666750 h 804862"/>
              <a:gd name="connsiteX56" fmla="*/ 528637 w 6867525"/>
              <a:gd name="connsiteY56" fmla="*/ 661987 h 804862"/>
              <a:gd name="connsiteX57" fmla="*/ 666750 w 6867525"/>
              <a:gd name="connsiteY57" fmla="*/ 695325 h 804862"/>
              <a:gd name="connsiteX58" fmla="*/ 795337 w 6867525"/>
              <a:gd name="connsiteY58" fmla="*/ 647700 h 804862"/>
              <a:gd name="connsiteX59" fmla="*/ 957262 w 6867525"/>
              <a:gd name="connsiteY59" fmla="*/ 666750 h 804862"/>
              <a:gd name="connsiteX60" fmla="*/ 1062037 w 6867525"/>
              <a:gd name="connsiteY60" fmla="*/ 695325 h 804862"/>
              <a:gd name="connsiteX61" fmla="*/ 1109662 w 6867525"/>
              <a:gd name="connsiteY61" fmla="*/ 785812 h 804862"/>
              <a:gd name="connsiteX62" fmla="*/ 1200150 w 6867525"/>
              <a:gd name="connsiteY62" fmla="*/ 657225 h 804862"/>
              <a:gd name="connsiteX63" fmla="*/ 1281112 w 6867525"/>
              <a:gd name="connsiteY63" fmla="*/ 695325 h 804862"/>
              <a:gd name="connsiteX64" fmla="*/ 1409700 w 6867525"/>
              <a:gd name="connsiteY64" fmla="*/ 619125 h 804862"/>
              <a:gd name="connsiteX65" fmla="*/ 1628775 w 6867525"/>
              <a:gd name="connsiteY65" fmla="*/ 685800 h 804862"/>
              <a:gd name="connsiteX66" fmla="*/ 1733550 w 6867525"/>
              <a:gd name="connsiteY66" fmla="*/ 642937 h 804862"/>
              <a:gd name="connsiteX67" fmla="*/ 1862137 w 6867525"/>
              <a:gd name="connsiteY67" fmla="*/ 661987 h 804862"/>
              <a:gd name="connsiteX68" fmla="*/ 1900237 w 6867525"/>
              <a:gd name="connsiteY68" fmla="*/ 633412 h 804862"/>
              <a:gd name="connsiteX69" fmla="*/ 2024062 w 6867525"/>
              <a:gd name="connsiteY69" fmla="*/ 704850 h 804862"/>
              <a:gd name="connsiteX70" fmla="*/ 2243137 w 6867525"/>
              <a:gd name="connsiteY70" fmla="*/ 657225 h 804862"/>
              <a:gd name="connsiteX71" fmla="*/ 2357437 w 6867525"/>
              <a:gd name="connsiteY71" fmla="*/ 642937 h 804862"/>
              <a:gd name="connsiteX72" fmla="*/ 2362200 w 6867525"/>
              <a:gd name="connsiteY72" fmla="*/ 804862 h 804862"/>
              <a:gd name="connsiteX73" fmla="*/ 2424112 w 6867525"/>
              <a:gd name="connsiteY73" fmla="*/ 771525 h 804862"/>
              <a:gd name="connsiteX74" fmla="*/ 2524125 w 6867525"/>
              <a:gd name="connsiteY74" fmla="*/ 738187 h 804862"/>
              <a:gd name="connsiteX75" fmla="*/ 2595562 w 6867525"/>
              <a:gd name="connsiteY75" fmla="*/ 652462 h 804862"/>
              <a:gd name="connsiteX76" fmla="*/ 2776537 w 6867525"/>
              <a:gd name="connsiteY76" fmla="*/ 666750 h 804862"/>
              <a:gd name="connsiteX77" fmla="*/ 2928937 w 6867525"/>
              <a:gd name="connsiteY77" fmla="*/ 619125 h 804862"/>
              <a:gd name="connsiteX78" fmla="*/ 3033712 w 6867525"/>
              <a:gd name="connsiteY78" fmla="*/ 657225 h 804862"/>
              <a:gd name="connsiteX79" fmla="*/ 3081337 w 6867525"/>
              <a:gd name="connsiteY79" fmla="*/ 642937 h 804862"/>
              <a:gd name="connsiteX80" fmla="*/ 3214687 w 6867525"/>
              <a:gd name="connsiteY80" fmla="*/ 666750 h 804862"/>
              <a:gd name="connsiteX81" fmla="*/ 3252787 w 6867525"/>
              <a:gd name="connsiteY81" fmla="*/ 633412 h 804862"/>
              <a:gd name="connsiteX82" fmla="*/ 3257550 w 6867525"/>
              <a:gd name="connsiteY82" fmla="*/ 771525 h 804862"/>
              <a:gd name="connsiteX83" fmla="*/ 3309937 w 6867525"/>
              <a:gd name="connsiteY83" fmla="*/ 781050 h 804862"/>
              <a:gd name="connsiteX84" fmla="*/ 3362325 w 6867525"/>
              <a:gd name="connsiteY84" fmla="*/ 642937 h 804862"/>
              <a:gd name="connsiteX85" fmla="*/ 3448050 w 6867525"/>
              <a:gd name="connsiteY85" fmla="*/ 657225 h 804862"/>
              <a:gd name="connsiteX86" fmla="*/ 3709987 w 6867525"/>
              <a:gd name="connsiteY86" fmla="*/ 661987 h 804862"/>
              <a:gd name="connsiteX87" fmla="*/ 3857625 w 6867525"/>
              <a:gd name="connsiteY87" fmla="*/ 614362 h 804862"/>
              <a:gd name="connsiteX88" fmla="*/ 3948112 w 6867525"/>
              <a:gd name="connsiteY88" fmla="*/ 695325 h 804862"/>
              <a:gd name="connsiteX89" fmla="*/ 4067175 w 6867525"/>
              <a:gd name="connsiteY89" fmla="*/ 676275 h 804862"/>
              <a:gd name="connsiteX90" fmla="*/ 4271962 w 6867525"/>
              <a:gd name="connsiteY90" fmla="*/ 676275 h 804862"/>
              <a:gd name="connsiteX91" fmla="*/ 4357687 w 6867525"/>
              <a:gd name="connsiteY91" fmla="*/ 647700 h 804862"/>
              <a:gd name="connsiteX92" fmla="*/ 4500562 w 6867525"/>
              <a:gd name="connsiteY92" fmla="*/ 681037 h 804862"/>
              <a:gd name="connsiteX93" fmla="*/ 4700587 w 6867525"/>
              <a:gd name="connsiteY93" fmla="*/ 657225 h 804862"/>
              <a:gd name="connsiteX94" fmla="*/ 4924425 w 6867525"/>
              <a:gd name="connsiteY94" fmla="*/ 681037 h 804862"/>
              <a:gd name="connsiteX95" fmla="*/ 5005387 w 6867525"/>
              <a:gd name="connsiteY95" fmla="*/ 690562 h 804862"/>
              <a:gd name="connsiteX96" fmla="*/ 5038725 w 6867525"/>
              <a:gd name="connsiteY96" fmla="*/ 719137 h 804862"/>
              <a:gd name="connsiteX97" fmla="*/ 5143500 w 6867525"/>
              <a:gd name="connsiteY97" fmla="*/ 661987 h 804862"/>
              <a:gd name="connsiteX0" fmla="*/ 5248275 w 6867525"/>
              <a:gd name="connsiteY0" fmla="*/ 623887 h 804862"/>
              <a:gd name="connsiteX1" fmla="*/ 5172075 w 6867525"/>
              <a:gd name="connsiteY1" fmla="*/ 500062 h 804862"/>
              <a:gd name="connsiteX2" fmla="*/ 5210175 w 6867525"/>
              <a:gd name="connsiteY2" fmla="*/ 400050 h 804862"/>
              <a:gd name="connsiteX3" fmla="*/ 6810375 w 6867525"/>
              <a:gd name="connsiteY3" fmla="*/ 385762 h 804862"/>
              <a:gd name="connsiteX4" fmla="*/ 6867525 w 6867525"/>
              <a:gd name="connsiteY4" fmla="*/ 157162 h 804862"/>
              <a:gd name="connsiteX5" fmla="*/ 6662737 w 6867525"/>
              <a:gd name="connsiteY5" fmla="*/ 128587 h 804862"/>
              <a:gd name="connsiteX6" fmla="*/ 6357937 w 6867525"/>
              <a:gd name="connsiteY6" fmla="*/ 142875 h 804862"/>
              <a:gd name="connsiteX7" fmla="*/ 6376987 w 6867525"/>
              <a:gd name="connsiteY7" fmla="*/ 0 h 804862"/>
              <a:gd name="connsiteX8" fmla="*/ 6219825 w 6867525"/>
              <a:gd name="connsiteY8" fmla="*/ 47625 h 804862"/>
              <a:gd name="connsiteX9" fmla="*/ 6105525 w 6867525"/>
              <a:gd name="connsiteY9" fmla="*/ 85725 h 804862"/>
              <a:gd name="connsiteX10" fmla="*/ 6043612 w 6867525"/>
              <a:gd name="connsiteY10" fmla="*/ 80962 h 804862"/>
              <a:gd name="connsiteX11" fmla="*/ 5976937 w 6867525"/>
              <a:gd name="connsiteY11" fmla="*/ 152400 h 804862"/>
              <a:gd name="connsiteX12" fmla="*/ 5900737 w 6867525"/>
              <a:gd name="connsiteY12" fmla="*/ 252412 h 804862"/>
              <a:gd name="connsiteX13" fmla="*/ 5791200 w 6867525"/>
              <a:gd name="connsiteY13" fmla="*/ 319087 h 804862"/>
              <a:gd name="connsiteX14" fmla="*/ 5272087 w 6867525"/>
              <a:gd name="connsiteY14" fmla="*/ 342900 h 804862"/>
              <a:gd name="connsiteX15" fmla="*/ 4995862 w 6867525"/>
              <a:gd name="connsiteY15" fmla="*/ 366712 h 804862"/>
              <a:gd name="connsiteX16" fmla="*/ 4876800 w 6867525"/>
              <a:gd name="connsiteY16" fmla="*/ 376237 h 804862"/>
              <a:gd name="connsiteX17" fmla="*/ 4676775 w 6867525"/>
              <a:gd name="connsiteY17" fmla="*/ 476250 h 804862"/>
              <a:gd name="connsiteX18" fmla="*/ 4329112 w 6867525"/>
              <a:gd name="connsiteY18" fmla="*/ 438150 h 804862"/>
              <a:gd name="connsiteX19" fmla="*/ 4048125 w 6867525"/>
              <a:gd name="connsiteY19" fmla="*/ 400050 h 804862"/>
              <a:gd name="connsiteX20" fmla="*/ 3890962 w 6867525"/>
              <a:gd name="connsiteY20" fmla="*/ 342900 h 804862"/>
              <a:gd name="connsiteX21" fmla="*/ 3795712 w 6867525"/>
              <a:gd name="connsiteY21" fmla="*/ 419100 h 804862"/>
              <a:gd name="connsiteX22" fmla="*/ 3657600 w 6867525"/>
              <a:gd name="connsiteY22" fmla="*/ 376237 h 804862"/>
              <a:gd name="connsiteX23" fmla="*/ 3567112 w 6867525"/>
              <a:gd name="connsiteY23" fmla="*/ 371475 h 804862"/>
              <a:gd name="connsiteX24" fmla="*/ 3357562 w 6867525"/>
              <a:gd name="connsiteY24" fmla="*/ 333375 h 804862"/>
              <a:gd name="connsiteX25" fmla="*/ 3252787 w 6867525"/>
              <a:gd name="connsiteY25" fmla="*/ 423862 h 804862"/>
              <a:gd name="connsiteX26" fmla="*/ 3095625 w 6867525"/>
              <a:gd name="connsiteY26" fmla="*/ 352425 h 804862"/>
              <a:gd name="connsiteX27" fmla="*/ 3019425 w 6867525"/>
              <a:gd name="connsiteY27" fmla="*/ 409575 h 804862"/>
              <a:gd name="connsiteX28" fmla="*/ 2919412 w 6867525"/>
              <a:gd name="connsiteY28" fmla="*/ 390525 h 804862"/>
              <a:gd name="connsiteX29" fmla="*/ 2647950 w 6867525"/>
              <a:gd name="connsiteY29" fmla="*/ 481012 h 804862"/>
              <a:gd name="connsiteX30" fmla="*/ 2571750 w 6867525"/>
              <a:gd name="connsiteY30" fmla="*/ 366712 h 804862"/>
              <a:gd name="connsiteX31" fmla="*/ 2352675 w 6867525"/>
              <a:gd name="connsiteY31" fmla="*/ 395287 h 804862"/>
              <a:gd name="connsiteX32" fmla="*/ 2295525 w 6867525"/>
              <a:gd name="connsiteY32" fmla="*/ 528637 h 804862"/>
              <a:gd name="connsiteX33" fmla="*/ 2185987 w 6867525"/>
              <a:gd name="connsiteY33" fmla="*/ 476250 h 804862"/>
              <a:gd name="connsiteX34" fmla="*/ 1852612 w 6867525"/>
              <a:gd name="connsiteY34" fmla="*/ 447675 h 804862"/>
              <a:gd name="connsiteX35" fmla="*/ 1681162 w 6867525"/>
              <a:gd name="connsiteY35" fmla="*/ 438150 h 804862"/>
              <a:gd name="connsiteX36" fmla="*/ 1595437 w 6867525"/>
              <a:gd name="connsiteY36" fmla="*/ 419100 h 804862"/>
              <a:gd name="connsiteX37" fmla="*/ 1462087 w 6867525"/>
              <a:gd name="connsiteY37" fmla="*/ 357187 h 804862"/>
              <a:gd name="connsiteX38" fmla="*/ 1376362 w 6867525"/>
              <a:gd name="connsiteY38" fmla="*/ 461962 h 804862"/>
              <a:gd name="connsiteX39" fmla="*/ 1333500 w 6867525"/>
              <a:gd name="connsiteY39" fmla="*/ 419100 h 804862"/>
              <a:gd name="connsiteX40" fmla="*/ 1095375 w 6867525"/>
              <a:gd name="connsiteY40" fmla="*/ 442912 h 804862"/>
              <a:gd name="connsiteX41" fmla="*/ 990600 w 6867525"/>
              <a:gd name="connsiteY41" fmla="*/ 519112 h 804862"/>
              <a:gd name="connsiteX42" fmla="*/ 852487 w 6867525"/>
              <a:gd name="connsiteY42" fmla="*/ 509587 h 804862"/>
              <a:gd name="connsiteX43" fmla="*/ 766762 w 6867525"/>
              <a:gd name="connsiteY43" fmla="*/ 452437 h 804862"/>
              <a:gd name="connsiteX44" fmla="*/ 762000 w 6867525"/>
              <a:gd name="connsiteY44" fmla="*/ 376237 h 804862"/>
              <a:gd name="connsiteX45" fmla="*/ 685800 w 6867525"/>
              <a:gd name="connsiteY45" fmla="*/ 342900 h 804862"/>
              <a:gd name="connsiteX46" fmla="*/ 595312 w 6867525"/>
              <a:gd name="connsiteY46" fmla="*/ 371475 h 804862"/>
              <a:gd name="connsiteX47" fmla="*/ 566737 w 6867525"/>
              <a:gd name="connsiteY47" fmla="*/ 471487 h 804862"/>
              <a:gd name="connsiteX48" fmla="*/ 419100 w 6867525"/>
              <a:gd name="connsiteY48" fmla="*/ 528637 h 804862"/>
              <a:gd name="connsiteX49" fmla="*/ 300037 w 6867525"/>
              <a:gd name="connsiteY49" fmla="*/ 514350 h 804862"/>
              <a:gd name="connsiteX50" fmla="*/ 266700 w 6867525"/>
              <a:gd name="connsiteY50" fmla="*/ 423862 h 804862"/>
              <a:gd name="connsiteX51" fmla="*/ 195262 w 6867525"/>
              <a:gd name="connsiteY51" fmla="*/ 366712 h 804862"/>
              <a:gd name="connsiteX52" fmla="*/ 47625 w 6867525"/>
              <a:gd name="connsiteY52" fmla="*/ 485775 h 804862"/>
              <a:gd name="connsiteX53" fmla="*/ 0 w 6867525"/>
              <a:gd name="connsiteY53" fmla="*/ 652462 h 804862"/>
              <a:gd name="connsiteX54" fmla="*/ 176212 w 6867525"/>
              <a:gd name="connsiteY54" fmla="*/ 695325 h 804862"/>
              <a:gd name="connsiteX55" fmla="*/ 390525 w 6867525"/>
              <a:gd name="connsiteY55" fmla="*/ 666750 h 804862"/>
              <a:gd name="connsiteX56" fmla="*/ 528637 w 6867525"/>
              <a:gd name="connsiteY56" fmla="*/ 661987 h 804862"/>
              <a:gd name="connsiteX57" fmla="*/ 666750 w 6867525"/>
              <a:gd name="connsiteY57" fmla="*/ 695325 h 804862"/>
              <a:gd name="connsiteX58" fmla="*/ 795337 w 6867525"/>
              <a:gd name="connsiteY58" fmla="*/ 647700 h 804862"/>
              <a:gd name="connsiteX59" fmla="*/ 957262 w 6867525"/>
              <a:gd name="connsiteY59" fmla="*/ 666750 h 804862"/>
              <a:gd name="connsiteX60" fmla="*/ 1062037 w 6867525"/>
              <a:gd name="connsiteY60" fmla="*/ 695325 h 804862"/>
              <a:gd name="connsiteX61" fmla="*/ 1109662 w 6867525"/>
              <a:gd name="connsiteY61" fmla="*/ 785812 h 804862"/>
              <a:gd name="connsiteX62" fmla="*/ 1200150 w 6867525"/>
              <a:gd name="connsiteY62" fmla="*/ 657225 h 804862"/>
              <a:gd name="connsiteX63" fmla="*/ 1281112 w 6867525"/>
              <a:gd name="connsiteY63" fmla="*/ 695325 h 804862"/>
              <a:gd name="connsiteX64" fmla="*/ 1409700 w 6867525"/>
              <a:gd name="connsiteY64" fmla="*/ 619125 h 804862"/>
              <a:gd name="connsiteX65" fmla="*/ 1628775 w 6867525"/>
              <a:gd name="connsiteY65" fmla="*/ 685800 h 804862"/>
              <a:gd name="connsiteX66" fmla="*/ 1733550 w 6867525"/>
              <a:gd name="connsiteY66" fmla="*/ 642937 h 804862"/>
              <a:gd name="connsiteX67" fmla="*/ 1862137 w 6867525"/>
              <a:gd name="connsiteY67" fmla="*/ 661987 h 804862"/>
              <a:gd name="connsiteX68" fmla="*/ 1900237 w 6867525"/>
              <a:gd name="connsiteY68" fmla="*/ 633412 h 804862"/>
              <a:gd name="connsiteX69" fmla="*/ 2024062 w 6867525"/>
              <a:gd name="connsiteY69" fmla="*/ 704850 h 804862"/>
              <a:gd name="connsiteX70" fmla="*/ 2243137 w 6867525"/>
              <a:gd name="connsiteY70" fmla="*/ 657225 h 804862"/>
              <a:gd name="connsiteX71" fmla="*/ 2357437 w 6867525"/>
              <a:gd name="connsiteY71" fmla="*/ 642937 h 804862"/>
              <a:gd name="connsiteX72" fmla="*/ 2362200 w 6867525"/>
              <a:gd name="connsiteY72" fmla="*/ 804862 h 804862"/>
              <a:gd name="connsiteX73" fmla="*/ 2424112 w 6867525"/>
              <a:gd name="connsiteY73" fmla="*/ 771525 h 804862"/>
              <a:gd name="connsiteX74" fmla="*/ 2524125 w 6867525"/>
              <a:gd name="connsiteY74" fmla="*/ 738187 h 804862"/>
              <a:gd name="connsiteX75" fmla="*/ 2595562 w 6867525"/>
              <a:gd name="connsiteY75" fmla="*/ 652462 h 804862"/>
              <a:gd name="connsiteX76" fmla="*/ 2776537 w 6867525"/>
              <a:gd name="connsiteY76" fmla="*/ 666750 h 804862"/>
              <a:gd name="connsiteX77" fmla="*/ 2928937 w 6867525"/>
              <a:gd name="connsiteY77" fmla="*/ 619125 h 804862"/>
              <a:gd name="connsiteX78" fmla="*/ 3033712 w 6867525"/>
              <a:gd name="connsiteY78" fmla="*/ 657225 h 804862"/>
              <a:gd name="connsiteX79" fmla="*/ 3081337 w 6867525"/>
              <a:gd name="connsiteY79" fmla="*/ 642937 h 804862"/>
              <a:gd name="connsiteX80" fmla="*/ 3214687 w 6867525"/>
              <a:gd name="connsiteY80" fmla="*/ 666750 h 804862"/>
              <a:gd name="connsiteX81" fmla="*/ 3252787 w 6867525"/>
              <a:gd name="connsiteY81" fmla="*/ 633412 h 804862"/>
              <a:gd name="connsiteX82" fmla="*/ 3257550 w 6867525"/>
              <a:gd name="connsiteY82" fmla="*/ 771525 h 804862"/>
              <a:gd name="connsiteX83" fmla="*/ 3309937 w 6867525"/>
              <a:gd name="connsiteY83" fmla="*/ 781050 h 804862"/>
              <a:gd name="connsiteX84" fmla="*/ 3362325 w 6867525"/>
              <a:gd name="connsiteY84" fmla="*/ 642937 h 804862"/>
              <a:gd name="connsiteX85" fmla="*/ 3448050 w 6867525"/>
              <a:gd name="connsiteY85" fmla="*/ 657225 h 804862"/>
              <a:gd name="connsiteX86" fmla="*/ 3709987 w 6867525"/>
              <a:gd name="connsiteY86" fmla="*/ 661987 h 804862"/>
              <a:gd name="connsiteX87" fmla="*/ 3857625 w 6867525"/>
              <a:gd name="connsiteY87" fmla="*/ 614362 h 804862"/>
              <a:gd name="connsiteX88" fmla="*/ 3948112 w 6867525"/>
              <a:gd name="connsiteY88" fmla="*/ 695325 h 804862"/>
              <a:gd name="connsiteX89" fmla="*/ 4067175 w 6867525"/>
              <a:gd name="connsiteY89" fmla="*/ 676275 h 804862"/>
              <a:gd name="connsiteX90" fmla="*/ 4271962 w 6867525"/>
              <a:gd name="connsiteY90" fmla="*/ 676275 h 804862"/>
              <a:gd name="connsiteX91" fmla="*/ 4357687 w 6867525"/>
              <a:gd name="connsiteY91" fmla="*/ 647700 h 804862"/>
              <a:gd name="connsiteX92" fmla="*/ 4500562 w 6867525"/>
              <a:gd name="connsiteY92" fmla="*/ 681037 h 804862"/>
              <a:gd name="connsiteX93" fmla="*/ 4700587 w 6867525"/>
              <a:gd name="connsiteY93" fmla="*/ 657225 h 804862"/>
              <a:gd name="connsiteX94" fmla="*/ 4924425 w 6867525"/>
              <a:gd name="connsiteY94" fmla="*/ 681037 h 804862"/>
              <a:gd name="connsiteX95" fmla="*/ 5005387 w 6867525"/>
              <a:gd name="connsiteY95" fmla="*/ 690562 h 804862"/>
              <a:gd name="connsiteX96" fmla="*/ 5038725 w 6867525"/>
              <a:gd name="connsiteY96" fmla="*/ 719137 h 804862"/>
              <a:gd name="connsiteX97" fmla="*/ 5248275 w 6867525"/>
              <a:gd name="connsiteY97" fmla="*/ 623887 h 804862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24112 w 6867525"/>
              <a:gd name="connsiteY73" fmla="*/ 7715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33712 w 6867525"/>
              <a:gd name="connsiteY78" fmla="*/ 657225 h 839787"/>
              <a:gd name="connsiteX79" fmla="*/ 3081337 w 6867525"/>
              <a:gd name="connsiteY79" fmla="*/ 6429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33712 w 6867525"/>
              <a:gd name="connsiteY78" fmla="*/ 657225 h 839787"/>
              <a:gd name="connsiteX79" fmla="*/ 3081337 w 6867525"/>
              <a:gd name="connsiteY79" fmla="*/ 6429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33712 w 6867525"/>
              <a:gd name="connsiteY78" fmla="*/ 657225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83125 w 6867525"/>
              <a:gd name="connsiteY17" fmla="*/ 549275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86325 w 6867525"/>
              <a:gd name="connsiteY16" fmla="*/ 427037 h 839787"/>
              <a:gd name="connsiteX17" fmla="*/ 4683125 w 6867525"/>
              <a:gd name="connsiteY17" fmla="*/ 549275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86325 w 6867525"/>
              <a:gd name="connsiteY16" fmla="*/ 42703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19187 w 6867525"/>
              <a:gd name="connsiteY61" fmla="*/ 801687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19187 w 6867525"/>
              <a:gd name="connsiteY61" fmla="*/ 801687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19187 w 6867525"/>
              <a:gd name="connsiteY61" fmla="*/ 801687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867525" h="839787">
                <a:moveTo>
                  <a:pt x="5248275" y="623887"/>
                </a:moveTo>
                <a:lnTo>
                  <a:pt x="5172075" y="500062"/>
                </a:lnTo>
                <a:lnTo>
                  <a:pt x="5210175" y="400050"/>
                </a:lnTo>
                <a:lnTo>
                  <a:pt x="6810375" y="385762"/>
                </a:lnTo>
                <a:lnTo>
                  <a:pt x="6867525" y="157162"/>
                </a:lnTo>
                <a:lnTo>
                  <a:pt x="6662737" y="128587"/>
                </a:lnTo>
                <a:lnTo>
                  <a:pt x="6357937" y="142875"/>
                </a:lnTo>
                <a:lnTo>
                  <a:pt x="6376987" y="0"/>
                </a:lnTo>
                <a:lnTo>
                  <a:pt x="6219825" y="47625"/>
                </a:lnTo>
                <a:lnTo>
                  <a:pt x="6105525" y="85725"/>
                </a:lnTo>
                <a:lnTo>
                  <a:pt x="6043612" y="80962"/>
                </a:lnTo>
                <a:lnTo>
                  <a:pt x="5976937" y="152400"/>
                </a:lnTo>
                <a:lnTo>
                  <a:pt x="5900737" y="252412"/>
                </a:lnTo>
                <a:lnTo>
                  <a:pt x="5791200" y="319087"/>
                </a:lnTo>
                <a:lnTo>
                  <a:pt x="5272087" y="342900"/>
                </a:lnTo>
                <a:lnTo>
                  <a:pt x="4995862" y="366712"/>
                </a:lnTo>
                <a:cubicBezTo>
                  <a:pt x="4928393" y="371210"/>
                  <a:pt x="4903787" y="349779"/>
                  <a:pt x="4867275" y="369887"/>
                </a:cubicBezTo>
                <a:cubicBezTo>
                  <a:pt x="4799542" y="410633"/>
                  <a:pt x="4728369" y="496623"/>
                  <a:pt x="4638675" y="508000"/>
                </a:cubicBezTo>
                <a:cubicBezTo>
                  <a:pt x="4548981" y="519377"/>
                  <a:pt x="4447116" y="475192"/>
                  <a:pt x="4329112" y="438150"/>
                </a:cubicBezTo>
                <a:lnTo>
                  <a:pt x="4048125" y="400050"/>
                </a:lnTo>
                <a:lnTo>
                  <a:pt x="3890962" y="342900"/>
                </a:lnTo>
                <a:lnTo>
                  <a:pt x="3795712" y="419100"/>
                </a:lnTo>
                <a:lnTo>
                  <a:pt x="3657600" y="376237"/>
                </a:lnTo>
                <a:lnTo>
                  <a:pt x="3567112" y="371475"/>
                </a:lnTo>
                <a:lnTo>
                  <a:pt x="3357562" y="333375"/>
                </a:lnTo>
                <a:lnTo>
                  <a:pt x="3198812" y="411162"/>
                </a:lnTo>
                <a:lnTo>
                  <a:pt x="3095625" y="352425"/>
                </a:lnTo>
                <a:lnTo>
                  <a:pt x="3019425" y="409575"/>
                </a:lnTo>
                <a:lnTo>
                  <a:pt x="2919412" y="390525"/>
                </a:lnTo>
                <a:lnTo>
                  <a:pt x="2647950" y="481012"/>
                </a:lnTo>
                <a:lnTo>
                  <a:pt x="2571750" y="366712"/>
                </a:lnTo>
                <a:lnTo>
                  <a:pt x="2352675" y="395287"/>
                </a:lnTo>
                <a:lnTo>
                  <a:pt x="2270125" y="509587"/>
                </a:lnTo>
                <a:lnTo>
                  <a:pt x="2185987" y="476250"/>
                </a:lnTo>
                <a:lnTo>
                  <a:pt x="1893887" y="415925"/>
                </a:lnTo>
                <a:lnTo>
                  <a:pt x="1725612" y="396875"/>
                </a:lnTo>
                <a:lnTo>
                  <a:pt x="1604962" y="396875"/>
                </a:lnTo>
                <a:lnTo>
                  <a:pt x="1462087" y="357187"/>
                </a:lnTo>
                <a:lnTo>
                  <a:pt x="1376362" y="461962"/>
                </a:lnTo>
                <a:lnTo>
                  <a:pt x="1333500" y="419100"/>
                </a:lnTo>
                <a:lnTo>
                  <a:pt x="1095375" y="442912"/>
                </a:lnTo>
                <a:lnTo>
                  <a:pt x="990600" y="519112"/>
                </a:lnTo>
                <a:lnTo>
                  <a:pt x="852487" y="509587"/>
                </a:lnTo>
                <a:lnTo>
                  <a:pt x="766762" y="452437"/>
                </a:lnTo>
                <a:lnTo>
                  <a:pt x="762000" y="376237"/>
                </a:lnTo>
                <a:lnTo>
                  <a:pt x="685800" y="342900"/>
                </a:lnTo>
                <a:lnTo>
                  <a:pt x="595312" y="371475"/>
                </a:lnTo>
                <a:lnTo>
                  <a:pt x="566737" y="471487"/>
                </a:lnTo>
                <a:lnTo>
                  <a:pt x="419100" y="528637"/>
                </a:lnTo>
                <a:lnTo>
                  <a:pt x="300037" y="514350"/>
                </a:lnTo>
                <a:lnTo>
                  <a:pt x="266700" y="423862"/>
                </a:lnTo>
                <a:lnTo>
                  <a:pt x="195262" y="366712"/>
                </a:lnTo>
                <a:lnTo>
                  <a:pt x="47625" y="485775"/>
                </a:lnTo>
                <a:lnTo>
                  <a:pt x="0" y="652462"/>
                </a:lnTo>
                <a:lnTo>
                  <a:pt x="176212" y="695325"/>
                </a:lnTo>
                <a:lnTo>
                  <a:pt x="390525" y="666750"/>
                </a:lnTo>
                <a:lnTo>
                  <a:pt x="528637" y="661987"/>
                </a:lnTo>
                <a:lnTo>
                  <a:pt x="666750" y="695325"/>
                </a:lnTo>
                <a:lnTo>
                  <a:pt x="795337" y="647700"/>
                </a:lnTo>
                <a:lnTo>
                  <a:pt x="957262" y="666750"/>
                </a:lnTo>
                <a:lnTo>
                  <a:pt x="1062037" y="695325"/>
                </a:lnTo>
                <a:cubicBezTo>
                  <a:pt x="1081087" y="730779"/>
                  <a:pt x="1065212" y="785283"/>
                  <a:pt x="1119187" y="801687"/>
                </a:cubicBezTo>
                <a:cubicBezTo>
                  <a:pt x="1219200" y="769408"/>
                  <a:pt x="1173162" y="705379"/>
                  <a:pt x="1200150" y="657225"/>
                </a:cubicBezTo>
                <a:lnTo>
                  <a:pt x="1281112" y="695325"/>
                </a:lnTo>
                <a:lnTo>
                  <a:pt x="1409700" y="619125"/>
                </a:lnTo>
                <a:lnTo>
                  <a:pt x="1628775" y="685800"/>
                </a:lnTo>
                <a:lnTo>
                  <a:pt x="1746250" y="700087"/>
                </a:lnTo>
                <a:lnTo>
                  <a:pt x="1868487" y="709612"/>
                </a:lnTo>
                <a:lnTo>
                  <a:pt x="1900237" y="633412"/>
                </a:lnTo>
                <a:lnTo>
                  <a:pt x="2024062" y="704850"/>
                </a:lnTo>
                <a:lnTo>
                  <a:pt x="2243137" y="657225"/>
                </a:lnTo>
                <a:lnTo>
                  <a:pt x="2328862" y="674687"/>
                </a:lnTo>
                <a:cubicBezTo>
                  <a:pt x="2329391" y="729720"/>
                  <a:pt x="2329921" y="784754"/>
                  <a:pt x="2330450" y="839787"/>
                </a:cubicBezTo>
                <a:lnTo>
                  <a:pt x="2459037" y="796925"/>
                </a:lnTo>
                <a:lnTo>
                  <a:pt x="2524125" y="738187"/>
                </a:lnTo>
                <a:lnTo>
                  <a:pt x="2595562" y="652462"/>
                </a:lnTo>
                <a:lnTo>
                  <a:pt x="2776537" y="666750"/>
                </a:lnTo>
                <a:lnTo>
                  <a:pt x="2928937" y="619125"/>
                </a:lnTo>
                <a:lnTo>
                  <a:pt x="3027362" y="685800"/>
                </a:lnTo>
                <a:lnTo>
                  <a:pt x="3100387" y="668337"/>
                </a:lnTo>
                <a:lnTo>
                  <a:pt x="3214687" y="666750"/>
                </a:lnTo>
                <a:lnTo>
                  <a:pt x="3252787" y="633412"/>
                </a:lnTo>
                <a:lnTo>
                  <a:pt x="3257550" y="771525"/>
                </a:lnTo>
                <a:lnTo>
                  <a:pt x="3309937" y="781050"/>
                </a:lnTo>
                <a:lnTo>
                  <a:pt x="3362325" y="642937"/>
                </a:lnTo>
                <a:lnTo>
                  <a:pt x="3448050" y="657225"/>
                </a:lnTo>
                <a:lnTo>
                  <a:pt x="3709987" y="661987"/>
                </a:lnTo>
                <a:lnTo>
                  <a:pt x="3857625" y="614362"/>
                </a:lnTo>
                <a:lnTo>
                  <a:pt x="3948112" y="695325"/>
                </a:lnTo>
                <a:lnTo>
                  <a:pt x="4067175" y="676275"/>
                </a:lnTo>
                <a:lnTo>
                  <a:pt x="4271962" y="676275"/>
                </a:lnTo>
                <a:lnTo>
                  <a:pt x="4357687" y="647700"/>
                </a:lnTo>
                <a:lnTo>
                  <a:pt x="4500562" y="681037"/>
                </a:lnTo>
                <a:lnTo>
                  <a:pt x="4700587" y="657225"/>
                </a:lnTo>
                <a:lnTo>
                  <a:pt x="4924425" y="681037"/>
                </a:lnTo>
                <a:lnTo>
                  <a:pt x="5005387" y="690562"/>
                </a:lnTo>
                <a:lnTo>
                  <a:pt x="5038725" y="719137"/>
                </a:lnTo>
                <a:lnTo>
                  <a:pt x="5248275" y="623887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D3D3D3"/>
              </a:gs>
              <a:gs pos="82000">
                <a:srgbClr val="D4D4D4"/>
              </a:gs>
              <a:gs pos="100000">
                <a:srgbClr val="EBEBE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CE5CA2B3-2793-4D6B-B9D9-F2F454B7FB7B}"/>
              </a:ext>
            </a:extLst>
          </p:cNvPr>
          <p:cNvSpPr/>
          <p:nvPr/>
        </p:nvSpPr>
        <p:spPr>
          <a:xfrm>
            <a:off x="957262" y="3614737"/>
            <a:ext cx="5643563" cy="2448694"/>
          </a:xfrm>
          <a:custGeom>
            <a:avLst/>
            <a:gdLst>
              <a:gd name="connsiteX0" fmla="*/ 38100 w 7524750"/>
              <a:gd name="connsiteY0" fmla="*/ 3133725 h 3181350"/>
              <a:gd name="connsiteX1" fmla="*/ 0 w 7524750"/>
              <a:gd name="connsiteY1" fmla="*/ 323850 h 3181350"/>
              <a:gd name="connsiteX2" fmla="*/ 323850 w 7524750"/>
              <a:gd name="connsiteY2" fmla="*/ 314325 h 3181350"/>
              <a:gd name="connsiteX3" fmla="*/ 371475 w 7524750"/>
              <a:gd name="connsiteY3" fmla="*/ 428625 h 3181350"/>
              <a:gd name="connsiteX4" fmla="*/ 1590675 w 7524750"/>
              <a:gd name="connsiteY4" fmla="*/ 381000 h 3181350"/>
              <a:gd name="connsiteX5" fmla="*/ 1609725 w 7524750"/>
              <a:gd name="connsiteY5" fmla="*/ 304800 h 3181350"/>
              <a:gd name="connsiteX6" fmla="*/ 1714500 w 7524750"/>
              <a:gd name="connsiteY6" fmla="*/ 304800 h 3181350"/>
              <a:gd name="connsiteX7" fmla="*/ 1762125 w 7524750"/>
              <a:gd name="connsiteY7" fmla="*/ 390525 h 3181350"/>
              <a:gd name="connsiteX8" fmla="*/ 2581275 w 7524750"/>
              <a:gd name="connsiteY8" fmla="*/ 400050 h 3181350"/>
              <a:gd name="connsiteX9" fmla="*/ 2590800 w 7524750"/>
              <a:gd name="connsiteY9" fmla="*/ 361950 h 3181350"/>
              <a:gd name="connsiteX10" fmla="*/ 2971800 w 7524750"/>
              <a:gd name="connsiteY10" fmla="*/ 333375 h 3181350"/>
              <a:gd name="connsiteX11" fmla="*/ 2981325 w 7524750"/>
              <a:gd name="connsiteY11" fmla="*/ 428625 h 3181350"/>
              <a:gd name="connsiteX12" fmla="*/ 3067050 w 7524750"/>
              <a:gd name="connsiteY12" fmla="*/ 419100 h 3181350"/>
              <a:gd name="connsiteX13" fmla="*/ 3067050 w 7524750"/>
              <a:gd name="connsiteY13" fmla="*/ 314325 h 3181350"/>
              <a:gd name="connsiteX14" fmla="*/ 3219450 w 7524750"/>
              <a:gd name="connsiteY14" fmla="*/ 323850 h 3181350"/>
              <a:gd name="connsiteX15" fmla="*/ 3286125 w 7524750"/>
              <a:gd name="connsiteY15" fmla="*/ 409575 h 3181350"/>
              <a:gd name="connsiteX16" fmla="*/ 3667125 w 7524750"/>
              <a:gd name="connsiteY16" fmla="*/ 409575 h 3181350"/>
              <a:gd name="connsiteX17" fmla="*/ 3752850 w 7524750"/>
              <a:gd name="connsiteY17" fmla="*/ 314325 h 3181350"/>
              <a:gd name="connsiteX18" fmla="*/ 4057650 w 7524750"/>
              <a:gd name="connsiteY18" fmla="*/ 342900 h 3181350"/>
              <a:gd name="connsiteX19" fmla="*/ 4124325 w 7524750"/>
              <a:gd name="connsiteY19" fmla="*/ 457200 h 3181350"/>
              <a:gd name="connsiteX20" fmla="*/ 4200525 w 7524750"/>
              <a:gd name="connsiteY20" fmla="*/ 447675 h 3181350"/>
              <a:gd name="connsiteX21" fmla="*/ 4229100 w 7524750"/>
              <a:gd name="connsiteY21" fmla="*/ 371475 h 3181350"/>
              <a:gd name="connsiteX22" fmla="*/ 4343400 w 7524750"/>
              <a:gd name="connsiteY22" fmla="*/ 352425 h 3181350"/>
              <a:gd name="connsiteX23" fmla="*/ 4362450 w 7524750"/>
              <a:gd name="connsiteY23" fmla="*/ 419100 h 3181350"/>
              <a:gd name="connsiteX24" fmla="*/ 4591050 w 7524750"/>
              <a:gd name="connsiteY24" fmla="*/ 428625 h 3181350"/>
              <a:gd name="connsiteX25" fmla="*/ 4638675 w 7524750"/>
              <a:gd name="connsiteY25" fmla="*/ 381000 h 3181350"/>
              <a:gd name="connsiteX26" fmla="*/ 4772025 w 7524750"/>
              <a:gd name="connsiteY26" fmla="*/ 419100 h 3181350"/>
              <a:gd name="connsiteX27" fmla="*/ 4895850 w 7524750"/>
              <a:gd name="connsiteY27" fmla="*/ 295275 h 3181350"/>
              <a:gd name="connsiteX28" fmla="*/ 4991100 w 7524750"/>
              <a:gd name="connsiteY28" fmla="*/ 314325 h 3181350"/>
              <a:gd name="connsiteX29" fmla="*/ 5124450 w 7524750"/>
              <a:gd name="connsiteY29" fmla="*/ 285750 h 3181350"/>
              <a:gd name="connsiteX30" fmla="*/ 5153025 w 7524750"/>
              <a:gd name="connsiteY30" fmla="*/ 85725 h 3181350"/>
              <a:gd name="connsiteX31" fmla="*/ 5257800 w 7524750"/>
              <a:gd name="connsiteY31" fmla="*/ 76200 h 3181350"/>
              <a:gd name="connsiteX32" fmla="*/ 5495925 w 7524750"/>
              <a:gd name="connsiteY32" fmla="*/ 66675 h 3181350"/>
              <a:gd name="connsiteX33" fmla="*/ 5619750 w 7524750"/>
              <a:gd name="connsiteY33" fmla="*/ 133350 h 3181350"/>
              <a:gd name="connsiteX34" fmla="*/ 5867400 w 7524750"/>
              <a:gd name="connsiteY34" fmla="*/ 114300 h 3181350"/>
              <a:gd name="connsiteX35" fmla="*/ 6038850 w 7524750"/>
              <a:gd name="connsiteY35" fmla="*/ 76200 h 3181350"/>
              <a:gd name="connsiteX36" fmla="*/ 6219825 w 7524750"/>
              <a:gd name="connsiteY36" fmla="*/ 76200 h 3181350"/>
              <a:gd name="connsiteX37" fmla="*/ 6343650 w 7524750"/>
              <a:gd name="connsiteY37" fmla="*/ 0 h 3181350"/>
              <a:gd name="connsiteX38" fmla="*/ 6524625 w 7524750"/>
              <a:gd name="connsiteY38" fmla="*/ 19050 h 3181350"/>
              <a:gd name="connsiteX39" fmla="*/ 6638925 w 7524750"/>
              <a:gd name="connsiteY39" fmla="*/ 85725 h 3181350"/>
              <a:gd name="connsiteX40" fmla="*/ 6838950 w 7524750"/>
              <a:gd name="connsiteY40" fmla="*/ 95250 h 3181350"/>
              <a:gd name="connsiteX41" fmla="*/ 7048500 w 7524750"/>
              <a:gd name="connsiteY41" fmla="*/ 38100 h 3181350"/>
              <a:gd name="connsiteX42" fmla="*/ 7458075 w 7524750"/>
              <a:gd name="connsiteY42" fmla="*/ 133350 h 3181350"/>
              <a:gd name="connsiteX43" fmla="*/ 7524750 w 7524750"/>
              <a:gd name="connsiteY43" fmla="*/ 1695450 h 3181350"/>
              <a:gd name="connsiteX44" fmla="*/ 7486650 w 7524750"/>
              <a:gd name="connsiteY44" fmla="*/ 2800350 h 3181350"/>
              <a:gd name="connsiteX45" fmla="*/ 7239000 w 7524750"/>
              <a:gd name="connsiteY45" fmla="*/ 3181350 h 3181350"/>
              <a:gd name="connsiteX46" fmla="*/ 38100 w 7524750"/>
              <a:gd name="connsiteY46" fmla="*/ 3133725 h 3181350"/>
              <a:gd name="connsiteX0" fmla="*/ 38100 w 7524750"/>
              <a:gd name="connsiteY0" fmla="*/ 3133725 h 3181350"/>
              <a:gd name="connsiteX1" fmla="*/ 0 w 7524750"/>
              <a:gd name="connsiteY1" fmla="*/ 323850 h 3181350"/>
              <a:gd name="connsiteX2" fmla="*/ 323850 w 7524750"/>
              <a:gd name="connsiteY2" fmla="*/ 314325 h 3181350"/>
              <a:gd name="connsiteX3" fmla="*/ 371475 w 7524750"/>
              <a:gd name="connsiteY3" fmla="*/ 428625 h 3181350"/>
              <a:gd name="connsiteX4" fmla="*/ 1590675 w 7524750"/>
              <a:gd name="connsiteY4" fmla="*/ 381000 h 3181350"/>
              <a:gd name="connsiteX5" fmla="*/ 1609725 w 7524750"/>
              <a:gd name="connsiteY5" fmla="*/ 304800 h 3181350"/>
              <a:gd name="connsiteX6" fmla="*/ 1714500 w 7524750"/>
              <a:gd name="connsiteY6" fmla="*/ 304800 h 3181350"/>
              <a:gd name="connsiteX7" fmla="*/ 1762125 w 7524750"/>
              <a:gd name="connsiteY7" fmla="*/ 390525 h 3181350"/>
              <a:gd name="connsiteX8" fmla="*/ 2171700 w 7524750"/>
              <a:gd name="connsiteY8" fmla="*/ 343405 h 3181350"/>
              <a:gd name="connsiteX9" fmla="*/ 2581275 w 7524750"/>
              <a:gd name="connsiteY9" fmla="*/ 400050 h 3181350"/>
              <a:gd name="connsiteX10" fmla="*/ 2590800 w 7524750"/>
              <a:gd name="connsiteY10" fmla="*/ 361950 h 3181350"/>
              <a:gd name="connsiteX11" fmla="*/ 2971800 w 7524750"/>
              <a:gd name="connsiteY11" fmla="*/ 333375 h 3181350"/>
              <a:gd name="connsiteX12" fmla="*/ 2981325 w 7524750"/>
              <a:gd name="connsiteY12" fmla="*/ 428625 h 3181350"/>
              <a:gd name="connsiteX13" fmla="*/ 3067050 w 7524750"/>
              <a:gd name="connsiteY13" fmla="*/ 419100 h 3181350"/>
              <a:gd name="connsiteX14" fmla="*/ 3067050 w 7524750"/>
              <a:gd name="connsiteY14" fmla="*/ 314325 h 3181350"/>
              <a:gd name="connsiteX15" fmla="*/ 3219450 w 7524750"/>
              <a:gd name="connsiteY15" fmla="*/ 323850 h 3181350"/>
              <a:gd name="connsiteX16" fmla="*/ 3286125 w 7524750"/>
              <a:gd name="connsiteY16" fmla="*/ 409575 h 3181350"/>
              <a:gd name="connsiteX17" fmla="*/ 3667125 w 7524750"/>
              <a:gd name="connsiteY17" fmla="*/ 409575 h 3181350"/>
              <a:gd name="connsiteX18" fmla="*/ 3752850 w 7524750"/>
              <a:gd name="connsiteY18" fmla="*/ 314325 h 3181350"/>
              <a:gd name="connsiteX19" fmla="*/ 4057650 w 7524750"/>
              <a:gd name="connsiteY19" fmla="*/ 342900 h 3181350"/>
              <a:gd name="connsiteX20" fmla="*/ 4124325 w 7524750"/>
              <a:gd name="connsiteY20" fmla="*/ 457200 h 3181350"/>
              <a:gd name="connsiteX21" fmla="*/ 4200525 w 7524750"/>
              <a:gd name="connsiteY21" fmla="*/ 447675 h 3181350"/>
              <a:gd name="connsiteX22" fmla="*/ 4229100 w 7524750"/>
              <a:gd name="connsiteY22" fmla="*/ 371475 h 3181350"/>
              <a:gd name="connsiteX23" fmla="*/ 4343400 w 7524750"/>
              <a:gd name="connsiteY23" fmla="*/ 352425 h 3181350"/>
              <a:gd name="connsiteX24" fmla="*/ 4362450 w 7524750"/>
              <a:gd name="connsiteY24" fmla="*/ 419100 h 3181350"/>
              <a:gd name="connsiteX25" fmla="*/ 4591050 w 7524750"/>
              <a:gd name="connsiteY25" fmla="*/ 428625 h 3181350"/>
              <a:gd name="connsiteX26" fmla="*/ 4638675 w 7524750"/>
              <a:gd name="connsiteY26" fmla="*/ 381000 h 3181350"/>
              <a:gd name="connsiteX27" fmla="*/ 4772025 w 7524750"/>
              <a:gd name="connsiteY27" fmla="*/ 419100 h 3181350"/>
              <a:gd name="connsiteX28" fmla="*/ 4895850 w 7524750"/>
              <a:gd name="connsiteY28" fmla="*/ 295275 h 3181350"/>
              <a:gd name="connsiteX29" fmla="*/ 4991100 w 7524750"/>
              <a:gd name="connsiteY29" fmla="*/ 314325 h 3181350"/>
              <a:gd name="connsiteX30" fmla="*/ 5124450 w 7524750"/>
              <a:gd name="connsiteY30" fmla="*/ 285750 h 3181350"/>
              <a:gd name="connsiteX31" fmla="*/ 5153025 w 7524750"/>
              <a:gd name="connsiteY31" fmla="*/ 85725 h 3181350"/>
              <a:gd name="connsiteX32" fmla="*/ 5257800 w 7524750"/>
              <a:gd name="connsiteY32" fmla="*/ 76200 h 3181350"/>
              <a:gd name="connsiteX33" fmla="*/ 5495925 w 7524750"/>
              <a:gd name="connsiteY33" fmla="*/ 66675 h 3181350"/>
              <a:gd name="connsiteX34" fmla="*/ 5619750 w 7524750"/>
              <a:gd name="connsiteY34" fmla="*/ 133350 h 3181350"/>
              <a:gd name="connsiteX35" fmla="*/ 5867400 w 7524750"/>
              <a:gd name="connsiteY35" fmla="*/ 114300 h 3181350"/>
              <a:gd name="connsiteX36" fmla="*/ 6038850 w 7524750"/>
              <a:gd name="connsiteY36" fmla="*/ 76200 h 3181350"/>
              <a:gd name="connsiteX37" fmla="*/ 6219825 w 7524750"/>
              <a:gd name="connsiteY37" fmla="*/ 76200 h 3181350"/>
              <a:gd name="connsiteX38" fmla="*/ 6343650 w 7524750"/>
              <a:gd name="connsiteY38" fmla="*/ 0 h 3181350"/>
              <a:gd name="connsiteX39" fmla="*/ 6524625 w 7524750"/>
              <a:gd name="connsiteY39" fmla="*/ 19050 h 3181350"/>
              <a:gd name="connsiteX40" fmla="*/ 6638925 w 7524750"/>
              <a:gd name="connsiteY40" fmla="*/ 85725 h 3181350"/>
              <a:gd name="connsiteX41" fmla="*/ 6838950 w 7524750"/>
              <a:gd name="connsiteY41" fmla="*/ 95250 h 3181350"/>
              <a:gd name="connsiteX42" fmla="*/ 7048500 w 7524750"/>
              <a:gd name="connsiteY42" fmla="*/ 38100 h 3181350"/>
              <a:gd name="connsiteX43" fmla="*/ 7458075 w 7524750"/>
              <a:gd name="connsiteY43" fmla="*/ 133350 h 3181350"/>
              <a:gd name="connsiteX44" fmla="*/ 7524750 w 7524750"/>
              <a:gd name="connsiteY44" fmla="*/ 1695450 h 3181350"/>
              <a:gd name="connsiteX45" fmla="*/ 7486650 w 7524750"/>
              <a:gd name="connsiteY45" fmla="*/ 2800350 h 3181350"/>
              <a:gd name="connsiteX46" fmla="*/ 7239000 w 7524750"/>
              <a:gd name="connsiteY46" fmla="*/ 3181350 h 3181350"/>
              <a:gd name="connsiteX47" fmla="*/ 38100 w 7524750"/>
              <a:gd name="connsiteY47" fmla="*/ 3133725 h 3181350"/>
              <a:gd name="connsiteX0" fmla="*/ 38100 w 7524750"/>
              <a:gd name="connsiteY0" fmla="*/ 3133725 h 3181350"/>
              <a:gd name="connsiteX1" fmla="*/ 0 w 7524750"/>
              <a:gd name="connsiteY1" fmla="*/ 323850 h 3181350"/>
              <a:gd name="connsiteX2" fmla="*/ 323850 w 7524750"/>
              <a:gd name="connsiteY2" fmla="*/ 314325 h 3181350"/>
              <a:gd name="connsiteX3" fmla="*/ 371475 w 7524750"/>
              <a:gd name="connsiteY3" fmla="*/ 428625 h 3181350"/>
              <a:gd name="connsiteX4" fmla="*/ 1590675 w 7524750"/>
              <a:gd name="connsiteY4" fmla="*/ 381000 h 3181350"/>
              <a:gd name="connsiteX5" fmla="*/ 1609725 w 7524750"/>
              <a:gd name="connsiteY5" fmla="*/ 304800 h 3181350"/>
              <a:gd name="connsiteX6" fmla="*/ 1714500 w 7524750"/>
              <a:gd name="connsiteY6" fmla="*/ 304800 h 3181350"/>
              <a:gd name="connsiteX7" fmla="*/ 1762125 w 7524750"/>
              <a:gd name="connsiteY7" fmla="*/ 390525 h 3181350"/>
              <a:gd name="connsiteX8" fmla="*/ 2171700 w 7524750"/>
              <a:gd name="connsiteY8" fmla="*/ 343405 h 3181350"/>
              <a:gd name="connsiteX9" fmla="*/ 2581275 w 7524750"/>
              <a:gd name="connsiteY9" fmla="*/ 400050 h 3181350"/>
              <a:gd name="connsiteX10" fmla="*/ 2562225 w 7524750"/>
              <a:gd name="connsiteY10" fmla="*/ 352669 h 3181350"/>
              <a:gd name="connsiteX11" fmla="*/ 2971800 w 7524750"/>
              <a:gd name="connsiteY11" fmla="*/ 333375 h 3181350"/>
              <a:gd name="connsiteX12" fmla="*/ 2981325 w 7524750"/>
              <a:gd name="connsiteY12" fmla="*/ 428625 h 3181350"/>
              <a:gd name="connsiteX13" fmla="*/ 3067050 w 7524750"/>
              <a:gd name="connsiteY13" fmla="*/ 419100 h 3181350"/>
              <a:gd name="connsiteX14" fmla="*/ 3067050 w 7524750"/>
              <a:gd name="connsiteY14" fmla="*/ 314325 h 3181350"/>
              <a:gd name="connsiteX15" fmla="*/ 3219450 w 7524750"/>
              <a:gd name="connsiteY15" fmla="*/ 323850 h 3181350"/>
              <a:gd name="connsiteX16" fmla="*/ 3286125 w 7524750"/>
              <a:gd name="connsiteY16" fmla="*/ 409575 h 3181350"/>
              <a:gd name="connsiteX17" fmla="*/ 3667125 w 7524750"/>
              <a:gd name="connsiteY17" fmla="*/ 409575 h 3181350"/>
              <a:gd name="connsiteX18" fmla="*/ 3752850 w 7524750"/>
              <a:gd name="connsiteY18" fmla="*/ 314325 h 3181350"/>
              <a:gd name="connsiteX19" fmla="*/ 4057650 w 7524750"/>
              <a:gd name="connsiteY19" fmla="*/ 342900 h 3181350"/>
              <a:gd name="connsiteX20" fmla="*/ 4124325 w 7524750"/>
              <a:gd name="connsiteY20" fmla="*/ 457200 h 3181350"/>
              <a:gd name="connsiteX21" fmla="*/ 4200525 w 7524750"/>
              <a:gd name="connsiteY21" fmla="*/ 447675 h 3181350"/>
              <a:gd name="connsiteX22" fmla="*/ 4229100 w 7524750"/>
              <a:gd name="connsiteY22" fmla="*/ 371475 h 3181350"/>
              <a:gd name="connsiteX23" fmla="*/ 4343400 w 7524750"/>
              <a:gd name="connsiteY23" fmla="*/ 352425 h 3181350"/>
              <a:gd name="connsiteX24" fmla="*/ 4362450 w 7524750"/>
              <a:gd name="connsiteY24" fmla="*/ 419100 h 3181350"/>
              <a:gd name="connsiteX25" fmla="*/ 4591050 w 7524750"/>
              <a:gd name="connsiteY25" fmla="*/ 428625 h 3181350"/>
              <a:gd name="connsiteX26" fmla="*/ 4638675 w 7524750"/>
              <a:gd name="connsiteY26" fmla="*/ 381000 h 3181350"/>
              <a:gd name="connsiteX27" fmla="*/ 4772025 w 7524750"/>
              <a:gd name="connsiteY27" fmla="*/ 419100 h 3181350"/>
              <a:gd name="connsiteX28" fmla="*/ 4895850 w 7524750"/>
              <a:gd name="connsiteY28" fmla="*/ 295275 h 3181350"/>
              <a:gd name="connsiteX29" fmla="*/ 4991100 w 7524750"/>
              <a:gd name="connsiteY29" fmla="*/ 314325 h 3181350"/>
              <a:gd name="connsiteX30" fmla="*/ 5124450 w 7524750"/>
              <a:gd name="connsiteY30" fmla="*/ 285750 h 3181350"/>
              <a:gd name="connsiteX31" fmla="*/ 5153025 w 7524750"/>
              <a:gd name="connsiteY31" fmla="*/ 85725 h 3181350"/>
              <a:gd name="connsiteX32" fmla="*/ 5257800 w 7524750"/>
              <a:gd name="connsiteY32" fmla="*/ 76200 h 3181350"/>
              <a:gd name="connsiteX33" fmla="*/ 5495925 w 7524750"/>
              <a:gd name="connsiteY33" fmla="*/ 66675 h 3181350"/>
              <a:gd name="connsiteX34" fmla="*/ 5619750 w 7524750"/>
              <a:gd name="connsiteY34" fmla="*/ 133350 h 3181350"/>
              <a:gd name="connsiteX35" fmla="*/ 5867400 w 7524750"/>
              <a:gd name="connsiteY35" fmla="*/ 114300 h 3181350"/>
              <a:gd name="connsiteX36" fmla="*/ 6038850 w 7524750"/>
              <a:gd name="connsiteY36" fmla="*/ 76200 h 3181350"/>
              <a:gd name="connsiteX37" fmla="*/ 6219825 w 7524750"/>
              <a:gd name="connsiteY37" fmla="*/ 76200 h 3181350"/>
              <a:gd name="connsiteX38" fmla="*/ 6343650 w 7524750"/>
              <a:gd name="connsiteY38" fmla="*/ 0 h 3181350"/>
              <a:gd name="connsiteX39" fmla="*/ 6524625 w 7524750"/>
              <a:gd name="connsiteY39" fmla="*/ 19050 h 3181350"/>
              <a:gd name="connsiteX40" fmla="*/ 6638925 w 7524750"/>
              <a:gd name="connsiteY40" fmla="*/ 85725 h 3181350"/>
              <a:gd name="connsiteX41" fmla="*/ 6838950 w 7524750"/>
              <a:gd name="connsiteY41" fmla="*/ 95250 h 3181350"/>
              <a:gd name="connsiteX42" fmla="*/ 7048500 w 7524750"/>
              <a:gd name="connsiteY42" fmla="*/ 38100 h 3181350"/>
              <a:gd name="connsiteX43" fmla="*/ 7458075 w 7524750"/>
              <a:gd name="connsiteY43" fmla="*/ 133350 h 3181350"/>
              <a:gd name="connsiteX44" fmla="*/ 7524750 w 7524750"/>
              <a:gd name="connsiteY44" fmla="*/ 1695450 h 3181350"/>
              <a:gd name="connsiteX45" fmla="*/ 7486650 w 7524750"/>
              <a:gd name="connsiteY45" fmla="*/ 2800350 h 3181350"/>
              <a:gd name="connsiteX46" fmla="*/ 7239000 w 7524750"/>
              <a:gd name="connsiteY46" fmla="*/ 3181350 h 3181350"/>
              <a:gd name="connsiteX47" fmla="*/ 38100 w 7524750"/>
              <a:gd name="connsiteY47" fmla="*/ 3133725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24750" h="3181350">
                <a:moveTo>
                  <a:pt x="38100" y="3133725"/>
                </a:moveTo>
                <a:lnTo>
                  <a:pt x="0" y="323850"/>
                </a:lnTo>
                <a:lnTo>
                  <a:pt x="323850" y="314325"/>
                </a:lnTo>
                <a:lnTo>
                  <a:pt x="371475" y="428625"/>
                </a:lnTo>
                <a:lnTo>
                  <a:pt x="1590675" y="381000"/>
                </a:lnTo>
                <a:lnTo>
                  <a:pt x="1609725" y="304800"/>
                </a:lnTo>
                <a:lnTo>
                  <a:pt x="1714500" y="304800"/>
                </a:lnTo>
                <a:lnTo>
                  <a:pt x="1762125" y="390525"/>
                </a:lnTo>
                <a:cubicBezTo>
                  <a:pt x="1892300" y="393381"/>
                  <a:pt x="2041525" y="340549"/>
                  <a:pt x="2171700" y="343405"/>
                </a:cubicBezTo>
                <a:lnTo>
                  <a:pt x="2581275" y="400050"/>
                </a:lnTo>
                <a:lnTo>
                  <a:pt x="2562225" y="352669"/>
                </a:lnTo>
                <a:lnTo>
                  <a:pt x="2971800" y="333375"/>
                </a:lnTo>
                <a:lnTo>
                  <a:pt x="2981325" y="428625"/>
                </a:lnTo>
                <a:lnTo>
                  <a:pt x="3067050" y="419100"/>
                </a:lnTo>
                <a:lnTo>
                  <a:pt x="3067050" y="314325"/>
                </a:lnTo>
                <a:lnTo>
                  <a:pt x="3219450" y="323850"/>
                </a:lnTo>
                <a:lnTo>
                  <a:pt x="3286125" y="409575"/>
                </a:lnTo>
                <a:lnTo>
                  <a:pt x="3667125" y="409575"/>
                </a:lnTo>
                <a:lnTo>
                  <a:pt x="3752850" y="314325"/>
                </a:lnTo>
                <a:lnTo>
                  <a:pt x="4057650" y="342900"/>
                </a:lnTo>
                <a:lnTo>
                  <a:pt x="4124325" y="457200"/>
                </a:lnTo>
                <a:lnTo>
                  <a:pt x="4200525" y="447675"/>
                </a:lnTo>
                <a:lnTo>
                  <a:pt x="4229100" y="371475"/>
                </a:lnTo>
                <a:lnTo>
                  <a:pt x="4343400" y="352425"/>
                </a:lnTo>
                <a:lnTo>
                  <a:pt x="4362450" y="419100"/>
                </a:lnTo>
                <a:lnTo>
                  <a:pt x="4591050" y="428625"/>
                </a:lnTo>
                <a:lnTo>
                  <a:pt x="4638675" y="381000"/>
                </a:lnTo>
                <a:lnTo>
                  <a:pt x="4772025" y="419100"/>
                </a:lnTo>
                <a:lnTo>
                  <a:pt x="4895850" y="295275"/>
                </a:lnTo>
                <a:lnTo>
                  <a:pt x="4991100" y="314325"/>
                </a:lnTo>
                <a:lnTo>
                  <a:pt x="5124450" y="285750"/>
                </a:lnTo>
                <a:lnTo>
                  <a:pt x="5153025" y="85725"/>
                </a:lnTo>
                <a:lnTo>
                  <a:pt x="5257800" y="76200"/>
                </a:lnTo>
                <a:lnTo>
                  <a:pt x="5495925" y="66675"/>
                </a:lnTo>
                <a:lnTo>
                  <a:pt x="5619750" y="133350"/>
                </a:lnTo>
                <a:lnTo>
                  <a:pt x="5867400" y="114300"/>
                </a:lnTo>
                <a:lnTo>
                  <a:pt x="6038850" y="76200"/>
                </a:lnTo>
                <a:lnTo>
                  <a:pt x="6219825" y="76200"/>
                </a:lnTo>
                <a:lnTo>
                  <a:pt x="6343650" y="0"/>
                </a:lnTo>
                <a:lnTo>
                  <a:pt x="6524625" y="19050"/>
                </a:lnTo>
                <a:lnTo>
                  <a:pt x="6638925" y="85725"/>
                </a:lnTo>
                <a:lnTo>
                  <a:pt x="6838950" y="95250"/>
                </a:lnTo>
                <a:lnTo>
                  <a:pt x="7048500" y="38100"/>
                </a:lnTo>
                <a:lnTo>
                  <a:pt x="7458075" y="133350"/>
                </a:lnTo>
                <a:lnTo>
                  <a:pt x="7524750" y="1695450"/>
                </a:lnTo>
                <a:lnTo>
                  <a:pt x="7486650" y="2800350"/>
                </a:lnTo>
                <a:lnTo>
                  <a:pt x="7239000" y="3181350"/>
                </a:lnTo>
                <a:lnTo>
                  <a:pt x="38100" y="3133725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34000">
                <a:srgbClr val="D3D3D3"/>
              </a:gs>
              <a:gs pos="70000">
                <a:srgbClr val="D4D4D4"/>
              </a:gs>
              <a:gs pos="100000">
                <a:srgbClr val="EBEBE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31B7CC4-2441-4386-94BD-D8C9CBBEEA40}"/>
              </a:ext>
            </a:extLst>
          </p:cNvPr>
          <p:cNvSpPr/>
          <p:nvPr/>
        </p:nvSpPr>
        <p:spPr>
          <a:xfrm rot="19910443">
            <a:off x="3107542" y="5052958"/>
            <a:ext cx="380621" cy="333745"/>
          </a:xfrm>
          <a:custGeom>
            <a:avLst/>
            <a:gdLst>
              <a:gd name="connsiteX0" fmla="*/ 0 w 457200"/>
              <a:gd name="connsiteY0" fmla="*/ 0 h 368710"/>
              <a:gd name="connsiteX1" fmla="*/ 0 w 457200"/>
              <a:gd name="connsiteY1" fmla="*/ 0 h 368710"/>
              <a:gd name="connsiteX2" fmla="*/ 14748 w 457200"/>
              <a:gd name="connsiteY2" fmla="*/ 206478 h 368710"/>
              <a:gd name="connsiteX3" fmla="*/ 132735 w 457200"/>
              <a:gd name="connsiteY3" fmla="*/ 368710 h 368710"/>
              <a:gd name="connsiteX4" fmla="*/ 294967 w 457200"/>
              <a:gd name="connsiteY4" fmla="*/ 368710 h 368710"/>
              <a:gd name="connsiteX5" fmla="*/ 457200 w 457200"/>
              <a:gd name="connsiteY5" fmla="*/ 324465 h 368710"/>
              <a:gd name="connsiteX6" fmla="*/ 442451 w 457200"/>
              <a:gd name="connsiteY6" fmla="*/ 88491 h 368710"/>
              <a:gd name="connsiteX7" fmla="*/ 353961 w 457200"/>
              <a:gd name="connsiteY7" fmla="*/ 29497 h 368710"/>
              <a:gd name="connsiteX8" fmla="*/ 265471 w 457200"/>
              <a:gd name="connsiteY8" fmla="*/ 58994 h 368710"/>
              <a:gd name="connsiteX0" fmla="*/ 0 w 468141"/>
              <a:gd name="connsiteY0" fmla="*/ 0 h 368710"/>
              <a:gd name="connsiteX1" fmla="*/ 0 w 468141"/>
              <a:gd name="connsiteY1" fmla="*/ 0 h 368710"/>
              <a:gd name="connsiteX2" fmla="*/ 14748 w 468141"/>
              <a:gd name="connsiteY2" fmla="*/ 206478 h 368710"/>
              <a:gd name="connsiteX3" fmla="*/ 132735 w 468141"/>
              <a:gd name="connsiteY3" fmla="*/ 368710 h 368710"/>
              <a:gd name="connsiteX4" fmla="*/ 294967 w 468141"/>
              <a:gd name="connsiteY4" fmla="*/ 368710 h 368710"/>
              <a:gd name="connsiteX5" fmla="*/ 457200 w 468141"/>
              <a:gd name="connsiteY5" fmla="*/ 324465 h 368710"/>
              <a:gd name="connsiteX6" fmla="*/ 442451 w 468141"/>
              <a:gd name="connsiteY6" fmla="*/ 88491 h 368710"/>
              <a:gd name="connsiteX7" fmla="*/ 353961 w 468141"/>
              <a:gd name="connsiteY7" fmla="*/ 29497 h 368710"/>
              <a:gd name="connsiteX8" fmla="*/ 265471 w 468141"/>
              <a:gd name="connsiteY8" fmla="*/ 58994 h 368710"/>
              <a:gd name="connsiteX0" fmla="*/ 0 w 468141"/>
              <a:gd name="connsiteY0" fmla="*/ 0 h 382539"/>
              <a:gd name="connsiteX1" fmla="*/ 0 w 468141"/>
              <a:gd name="connsiteY1" fmla="*/ 0 h 382539"/>
              <a:gd name="connsiteX2" fmla="*/ 14748 w 468141"/>
              <a:gd name="connsiteY2" fmla="*/ 206478 h 382539"/>
              <a:gd name="connsiteX3" fmla="*/ 132735 w 468141"/>
              <a:gd name="connsiteY3" fmla="*/ 368710 h 382539"/>
              <a:gd name="connsiteX4" fmla="*/ 294967 w 468141"/>
              <a:gd name="connsiteY4" fmla="*/ 368710 h 382539"/>
              <a:gd name="connsiteX5" fmla="*/ 457200 w 468141"/>
              <a:gd name="connsiteY5" fmla="*/ 324465 h 382539"/>
              <a:gd name="connsiteX6" fmla="*/ 442451 w 468141"/>
              <a:gd name="connsiteY6" fmla="*/ 88491 h 382539"/>
              <a:gd name="connsiteX7" fmla="*/ 353961 w 468141"/>
              <a:gd name="connsiteY7" fmla="*/ 29497 h 382539"/>
              <a:gd name="connsiteX8" fmla="*/ 265471 w 468141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8" fmla="*/ 272265 w 474935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8" fmla="*/ 272265 w 474935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8" fmla="*/ 272265 w 474935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0" fmla="*/ 0 w 468141"/>
              <a:gd name="connsiteY0" fmla="*/ 2371 h 384910"/>
              <a:gd name="connsiteX1" fmla="*/ 106321 w 468141"/>
              <a:gd name="connsiteY1" fmla="*/ 0 h 384910"/>
              <a:gd name="connsiteX2" fmla="*/ 14748 w 468141"/>
              <a:gd name="connsiteY2" fmla="*/ 208849 h 384910"/>
              <a:gd name="connsiteX3" fmla="*/ 132735 w 468141"/>
              <a:gd name="connsiteY3" fmla="*/ 371081 h 384910"/>
              <a:gd name="connsiteX4" fmla="*/ 294967 w 468141"/>
              <a:gd name="connsiteY4" fmla="*/ 371081 h 384910"/>
              <a:gd name="connsiteX5" fmla="*/ 457200 w 468141"/>
              <a:gd name="connsiteY5" fmla="*/ 326836 h 384910"/>
              <a:gd name="connsiteX6" fmla="*/ 442451 w 468141"/>
              <a:gd name="connsiteY6" fmla="*/ 90862 h 384910"/>
              <a:gd name="connsiteX7" fmla="*/ 353961 w 468141"/>
              <a:gd name="connsiteY7" fmla="*/ 31868 h 384910"/>
              <a:gd name="connsiteX0" fmla="*/ 0 w 468141"/>
              <a:gd name="connsiteY0" fmla="*/ 2371 h 384910"/>
              <a:gd name="connsiteX1" fmla="*/ 106321 w 468141"/>
              <a:gd name="connsiteY1" fmla="*/ 0 h 384910"/>
              <a:gd name="connsiteX2" fmla="*/ 14748 w 468141"/>
              <a:gd name="connsiteY2" fmla="*/ 208849 h 384910"/>
              <a:gd name="connsiteX3" fmla="*/ 132735 w 468141"/>
              <a:gd name="connsiteY3" fmla="*/ 371081 h 384910"/>
              <a:gd name="connsiteX4" fmla="*/ 294967 w 468141"/>
              <a:gd name="connsiteY4" fmla="*/ 371081 h 384910"/>
              <a:gd name="connsiteX5" fmla="*/ 457200 w 468141"/>
              <a:gd name="connsiteY5" fmla="*/ 326836 h 384910"/>
              <a:gd name="connsiteX6" fmla="*/ 442451 w 468141"/>
              <a:gd name="connsiteY6" fmla="*/ 90862 h 384910"/>
              <a:gd name="connsiteX7" fmla="*/ 353961 w 468141"/>
              <a:gd name="connsiteY7" fmla="*/ 31868 h 384910"/>
              <a:gd name="connsiteX0" fmla="*/ 93056 w 454876"/>
              <a:gd name="connsiteY0" fmla="*/ 0 h 384910"/>
              <a:gd name="connsiteX1" fmla="*/ 1483 w 454876"/>
              <a:gd name="connsiteY1" fmla="*/ 208849 h 384910"/>
              <a:gd name="connsiteX2" fmla="*/ 119470 w 454876"/>
              <a:gd name="connsiteY2" fmla="*/ 371081 h 384910"/>
              <a:gd name="connsiteX3" fmla="*/ 281702 w 454876"/>
              <a:gd name="connsiteY3" fmla="*/ 371081 h 384910"/>
              <a:gd name="connsiteX4" fmla="*/ 443935 w 454876"/>
              <a:gd name="connsiteY4" fmla="*/ 326836 h 384910"/>
              <a:gd name="connsiteX5" fmla="*/ 429186 w 454876"/>
              <a:gd name="connsiteY5" fmla="*/ 90862 h 384910"/>
              <a:gd name="connsiteX6" fmla="*/ 340696 w 454876"/>
              <a:gd name="connsiteY6" fmla="*/ 31868 h 384910"/>
              <a:gd name="connsiteX0" fmla="*/ 168975 w 453961"/>
              <a:gd name="connsiteY0" fmla="*/ 0 h 387942"/>
              <a:gd name="connsiteX1" fmla="*/ 568 w 453961"/>
              <a:gd name="connsiteY1" fmla="*/ 211881 h 387942"/>
              <a:gd name="connsiteX2" fmla="*/ 118555 w 453961"/>
              <a:gd name="connsiteY2" fmla="*/ 374113 h 387942"/>
              <a:gd name="connsiteX3" fmla="*/ 280787 w 453961"/>
              <a:gd name="connsiteY3" fmla="*/ 374113 h 387942"/>
              <a:gd name="connsiteX4" fmla="*/ 443020 w 453961"/>
              <a:gd name="connsiteY4" fmla="*/ 329868 h 387942"/>
              <a:gd name="connsiteX5" fmla="*/ 428271 w 453961"/>
              <a:gd name="connsiteY5" fmla="*/ 93894 h 387942"/>
              <a:gd name="connsiteX6" fmla="*/ 339781 w 453961"/>
              <a:gd name="connsiteY6" fmla="*/ 34900 h 38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3961" h="387942">
                <a:moveTo>
                  <a:pt x="168975" y="0"/>
                </a:moveTo>
                <a:cubicBezTo>
                  <a:pt x="72158" y="3663"/>
                  <a:pt x="8971" y="149529"/>
                  <a:pt x="568" y="211881"/>
                </a:cubicBezTo>
                <a:cubicBezTo>
                  <a:pt x="-7835" y="274233"/>
                  <a:pt x="79226" y="320036"/>
                  <a:pt x="118555" y="374113"/>
                </a:cubicBezTo>
                <a:cubicBezTo>
                  <a:pt x="165258" y="401152"/>
                  <a:pt x="226709" y="381487"/>
                  <a:pt x="280787" y="374113"/>
                </a:cubicBezTo>
                <a:cubicBezTo>
                  <a:pt x="334865" y="366739"/>
                  <a:pt x="418439" y="376571"/>
                  <a:pt x="443020" y="329868"/>
                </a:cubicBezTo>
                <a:cubicBezTo>
                  <a:pt x="467601" y="283165"/>
                  <a:pt x="445478" y="143055"/>
                  <a:pt x="428271" y="93894"/>
                </a:cubicBezTo>
                <a:lnTo>
                  <a:pt x="339781" y="3490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D817BE1-F594-4B12-9648-4D9D8A0177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6865"/>
          <a:stretch/>
        </p:blipFill>
        <p:spPr>
          <a:xfrm>
            <a:off x="1398815" y="2281874"/>
            <a:ext cx="6629400" cy="138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2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-0.07617 -0.26898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5" y="-1344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3" grpId="0" animBg="1"/>
      <p:bldP spid="4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DE8AFF-099C-43BA-9598-2E69D56E9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327" y="857250"/>
            <a:ext cx="8357347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414C194-B066-46C3-8990-11DF43339FD8}"/>
              </a:ext>
            </a:extLst>
          </p:cNvPr>
          <p:cNvSpPr/>
          <p:nvPr/>
        </p:nvSpPr>
        <p:spPr>
          <a:xfrm>
            <a:off x="6304936" y="3243718"/>
            <a:ext cx="1019074" cy="27192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B1B26050-C98A-4EED-95A0-20BD2E20A3B7}"/>
              </a:ext>
            </a:extLst>
          </p:cNvPr>
          <p:cNvSpPr/>
          <p:nvPr/>
        </p:nvSpPr>
        <p:spPr>
          <a:xfrm>
            <a:off x="6327058" y="3578328"/>
            <a:ext cx="2101646" cy="2024216"/>
          </a:xfrm>
          <a:custGeom>
            <a:avLst/>
            <a:gdLst>
              <a:gd name="connsiteX0" fmla="*/ 294968 w 2802194"/>
              <a:gd name="connsiteY0" fmla="*/ 0 h 2698955"/>
              <a:gd name="connsiteX1" fmla="*/ 2802194 w 2802194"/>
              <a:gd name="connsiteY1" fmla="*/ 44245 h 2698955"/>
              <a:gd name="connsiteX2" fmla="*/ 2772697 w 2802194"/>
              <a:gd name="connsiteY2" fmla="*/ 2684207 h 2698955"/>
              <a:gd name="connsiteX3" fmla="*/ 486697 w 2802194"/>
              <a:gd name="connsiteY3" fmla="*/ 2698955 h 2698955"/>
              <a:gd name="connsiteX4" fmla="*/ 412955 w 2802194"/>
              <a:gd name="connsiteY4" fmla="*/ 2448232 h 2698955"/>
              <a:gd name="connsiteX5" fmla="*/ 44246 w 2802194"/>
              <a:gd name="connsiteY5" fmla="*/ 2359742 h 2698955"/>
              <a:gd name="connsiteX6" fmla="*/ 0 w 2802194"/>
              <a:gd name="connsiteY6" fmla="*/ 1976284 h 2698955"/>
              <a:gd name="connsiteX7" fmla="*/ 353962 w 2802194"/>
              <a:gd name="connsiteY7" fmla="*/ 1814052 h 2698955"/>
              <a:gd name="connsiteX8" fmla="*/ 294968 w 2802194"/>
              <a:gd name="connsiteY8" fmla="*/ 0 h 269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2194" h="2698955">
                <a:moveTo>
                  <a:pt x="294968" y="0"/>
                </a:moveTo>
                <a:lnTo>
                  <a:pt x="2802194" y="44245"/>
                </a:lnTo>
                <a:lnTo>
                  <a:pt x="2772697" y="2684207"/>
                </a:lnTo>
                <a:lnTo>
                  <a:pt x="486697" y="2698955"/>
                </a:lnTo>
                <a:lnTo>
                  <a:pt x="412955" y="2448232"/>
                </a:lnTo>
                <a:lnTo>
                  <a:pt x="44246" y="2359742"/>
                </a:lnTo>
                <a:lnTo>
                  <a:pt x="0" y="1976284"/>
                </a:lnTo>
                <a:lnTo>
                  <a:pt x="353962" y="1814052"/>
                </a:lnTo>
                <a:lnTo>
                  <a:pt x="294968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20AE2FE4-0A78-4879-ACAF-10D7BEC760EC}"/>
              </a:ext>
            </a:extLst>
          </p:cNvPr>
          <p:cNvSpPr/>
          <p:nvPr/>
        </p:nvSpPr>
        <p:spPr>
          <a:xfrm>
            <a:off x="951270" y="3123125"/>
            <a:ext cx="5318791" cy="643245"/>
          </a:xfrm>
          <a:custGeom>
            <a:avLst/>
            <a:gdLst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032090 w 7123471"/>
              <a:gd name="connsiteY6" fmla="*/ 412955 h 840658"/>
              <a:gd name="connsiteX7" fmla="*/ 5943600 w 7123471"/>
              <a:gd name="connsiteY7" fmla="*/ 309716 h 840658"/>
              <a:gd name="connsiteX8" fmla="*/ 5265174 w 7123471"/>
              <a:gd name="connsiteY8" fmla="*/ 368709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179574 w 7123471"/>
              <a:gd name="connsiteY6" fmla="*/ 457200 h 840658"/>
              <a:gd name="connsiteX7" fmla="*/ 5943600 w 7123471"/>
              <a:gd name="connsiteY7" fmla="*/ 309716 h 840658"/>
              <a:gd name="connsiteX8" fmla="*/ 5265174 w 7123471"/>
              <a:gd name="connsiteY8" fmla="*/ 368709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179574 w 7123471"/>
              <a:gd name="connsiteY6" fmla="*/ 457200 h 840658"/>
              <a:gd name="connsiteX7" fmla="*/ 5943600 w 7123471"/>
              <a:gd name="connsiteY7" fmla="*/ 309716 h 840658"/>
              <a:gd name="connsiteX8" fmla="*/ 5383162 w 7123471"/>
              <a:gd name="connsiteY8" fmla="*/ 398206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32090 w 7123471"/>
              <a:gd name="connsiteY0" fmla="*/ 58993 h 840658"/>
              <a:gd name="connsiteX1" fmla="*/ 6268065 w 7123471"/>
              <a:gd name="connsiteY1" fmla="*/ 0 h 840658"/>
              <a:gd name="connsiteX2" fmla="*/ 6548284 w 7123471"/>
              <a:gd name="connsiteY2" fmla="*/ 14748 h 840658"/>
              <a:gd name="connsiteX3" fmla="*/ 6533536 w 7123471"/>
              <a:gd name="connsiteY3" fmla="*/ 147484 h 840658"/>
              <a:gd name="connsiteX4" fmla="*/ 7123471 w 7123471"/>
              <a:gd name="connsiteY4" fmla="*/ 162232 h 840658"/>
              <a:gd name="connsiteX5" fmla="*/ 7093974 w 7123471"/>
              <a:gd name="connsiteY5" fmla="*/ 412955 h 840658"/>
              <a:gd name="connsiteX6" fmla="*/ 6179574 w 7123471"/>
              <a:gd name="connsiteY6" fmla="*/ 457200 h 840658"/>
              <a:gd name="connsiteX7" fmla="*/ 5928851 w 7123471"/>
              <a:gd name="connsiteY7" fmla="*/ 368710 h 840658"/>
              <a:gd name="connsiteX8" fmla="*/ 5383162 w 7123471"/>
              <a:gd name="connsiteY8" fmla="*/ 398206 h 840658"/>
              <a:gd name="connsiteX9" fmla="*/ 5265174 w 7123471"/>
              <a:gd name="connsiteY9" fmla="*/ 663677 h 840658"/>
              <a:gd name="connsiteX10" fmla="*/ 5102942 w 7123471"/>
              <a:gd name="connsiteY10" fmla="*/ 781664 h 840658"/>
              <a:gd name="connsiteX11" fmla="*/ 4970207 w 7123471"/>
              <a:gd name="connsiteY11" fmla="*/ 811161 h 840658"/>
              <a:gd name="connsiteX12" fmla="*/ 4999703 w 7123471"/>
              <a:gd name="connsiteY12" fmla="*/ 693174 h 840658"/>
              <a:gd name="connsiteX13" fmla="*/ 3451123 w 7123471"/>
              <a:gd name="connsiteY13" fmla="*/ 693174 h 840658"/>
              <a:gd name="connsiteX14" fmla="*/ 3333136 w 7123471"/>
              <a:gd name="connsiteY14" fmla="*/ 796413 h 840658"/>
              <a:gd name="connsiteX15" fmla="*/ 3274142 w 7123471"/>
              <a:gd name="connsiteY15" fmla="*/ 678426 h 840658"/>
              <a:gd name="connsiteX16" fmla="*/ 2580968 w 7123471"/>
              <a:gd name="connsiteY16" fmla="*/ 693174 h 840658"/>
              <a:gd name="connsiteX17" fmla="*/ 2403987 w 7123471"/>
              <a:gd name="connsiteY17" fmla="*/ 840658 h 840658"/>
              <a:gd name="connsiteX18" fmla="*/ 2344994 w 7123471"/>
              <a:gd name="connsiteY18" fmla="*/ 693174 h 840658"/>
              <a:gd name="connsiteX19" fmla="*/ 1238865 w 7123471"/>
              <a:gd name="connsiteY19" fmla="*/ 722671 h 840658"/>
              <a:gd name="connsiteX20" fmla="*/ 1135626 w 7123471"/>
              <a:gd name="connsiteY20" fmla="*/ 825909 h 840658"/>
              <a:gd name="connsiteX21" fmla="*/ 1017639 w 7123471"/>
              <a:gd name="connsiteY21" fmla="*/ 707922 h 840658"/>
              <a:gd name="connsiteX22" fmla="*/ 0 w 7123471"/>
              <a:gd name="connsiteY22" fmla="*/ 693174 h 840658"/>
              <a:gd name="connsiteX23" fmla="*/ 14748 w 7123471"/>
              <a:gd name="connsiteY23" fmla="*/ 353961 h 840658"/>
              <a:gd name="connsiteX24" fmla="*/ 5147187 w 7123471"/>
              <a:gd name="connsiteY24" fmla="*/ 368709 h 840658"/>
              <a:gd name="connsiteX25" fmla="*/ 5206181 w 7123471"/>
              <a:gd name="connsiteY25" fmla="*/ 265471 h 840658"/>
              <a:gd name="connsiteX26" fmla="*/ 5973097 w 7123471"/>
              <a:gd name="connsiteY26" fmla="*/ 221226 h 840658"/>
              <a:gd name="connsiteX27" fmla="*/ 6032090 w 7123471"/>
              <a:gd name="connsiteY2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176684 w 7152968"/>
              <a:gd name="connsiteY24" fmla="*/ 368709 h 840658"/>
              <a:gd name="connsiteX25" fmla="*/ 5235678 w 7152968"/>
              <a:gd name="connsiteY25" fmla="*/ 265471 h 840658"/>
              <a:gd name="connsiteX26" fmla="*/ 6002594 w 7152968"/>
              <a:gd name="connsiteY26" fmla="*/ 221226 h 840658"/>
              <a:gd name="connsiteX27" fmla="*/ 6061587 w 7152968"/>
              <a:gd name="connsiteY2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5176684 w 7152968"/>
              <a:gd name="connsiteY25" fmla="*/ 368709 h 840658"/>
              <a:gd name="connsiteX26" fmla="*/ 5235678 w 7152968"/>
              <a:gd name="connsiteY26" fmla="*/ 265471 h 840658"/>
              <a:gd name="connsiteX27" fmla="*/ 6002594 w 7152968"/>
              <a:gd name="connsiteY27" fmla="*/ 221226 h 840658"/>
              <a:gd name="connsiteX28" fmla="*/ 6061587 w 7152968"/>
              <a:gd name="connsiteY28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855407 w 7152968"/>
              <a:gd name="connsiteY25" fmla="*/ 412955 h 840658"/>
              <a:gd name="connsiteX26" fmla="*/ 5176684 w 7152968"/>
              <a:gd name="connsiteY26" fmla="*/ 368709 h 840658"/>
              <a:gd name="connsiteX27" fmla="*/ 5235678 w 7152968"/>
              <a:gd name="connsiteY27" fmla="*/ 265471 h 840658"/>
              <a:gd name="connsiteX28" fmla="*/ 6002594 w 7152968"/>
              <a:gd name="connsiteY28" fmla="*/ 221226 h 840658"/>
              <a:gd name="connsiteX29" fmla="*/ 6061587 w 7152968"/>
              <a:gd name="connsiteY2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5176684 w 7152968"/>
              <a:gd name="connsiteY26" fmla="*/ 368709 h 840658"/>
              <a:gd name="connsiteX27" fmla="*/ 5235678 w 7152968"/>
              <a:gd name="connsiteY27" fmla="*/ 265471 h 840658"/>
              <a:gd name="connsiteX28" fmla="*/ 6002594 w 7152968"/>
              <a:gd name="connsiteY28" fmla="*/ 221226 h 840658"/>
              <a:gd name="connsiteX29" fmla="*/ 6061587 w 7152968"/>
              <a:gd name="connsiteY2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194620 w 7152968"/>
              <a:gd name="connsiteY26" fmla="*/ 339213 h 840658"/>
              <a:gd name="connsiteX27" fmla="*/ 5176684 w 7152968"/>
              <a:gd name="connsiteY27" fmla="*/ 368709 h 840658"/>
              <a:gd name="connsiteX28" fmla="*/ 5235678 w 7152968"/>
              <a:gd name="connsiteY28" fmla="*/ 265471 h 840658"/>
              <a:gd name="connsiteX29" fmla="*/ 6002594 w 7152968"/>
              <a:gd name="connsiteY29" fmla="*/ 221226 h 840658"/>
              <a:gd name="connsiteX30" fmla="*/ 6061587 w 7152968"/>
              <a:gd name="connsiteY3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5176684 w 7152968"/>
              <a:gd name="connsiteY27" fmla="*/ 368709 h 840658"/>
              <a:gd name="connsiteX28" fmla="*/ 5235678 w 7152968"/>
              <a:gd name="connsiteY28" fmla="*/ 265471 h 840658"/>
              <a:gd name="connsiteX29" fmla="*/ 6002594 w 7152968"/>
              <a:gd name="connsiteY29" fmla="*/ 221226 h 840658"/>
              <a:gd name="connsiteX30" fmla="*/ 6061587 w 7152968"/>
              <a:gd name="connsiteY3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386349 w 7152968"/>
              <a:gd name="connsiteY27" fmla="*/ 398206 h 840658"/>
              <a:gd name="connsiteX28" fmla="*/ 5176684 w 7152968"/>
              <a:gd name="connsiteY28" fmla="*/ 368709 h 840658"/>
              <a:gd name="connsiteX29" fmla="*/ 5235678 w 7152968"/>
              <a:gd name="connsiteY29" fmla="*/ 265471 h 840658"/>
              <a:gd name="connsiteX30" fmla="*/ 6002594 w 7152968"/>
              <a:gd name="connsiteY30" fmla="*/ 221226 h 840658"/>
              <a:gd name="connsiteX31" fmla="*/ 6061587 w 7152968"/>
              <a:gd name="connsiteY31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460091 w 7152968"/>
              <a:gd name="connsiteY27" fmla="*/ 368709 h 840658"/>
              <a:gd name="connsiteX28" fmla="*/ 5176684 w 7152968"/>
              <a:gd name="connsiteY28" fmla="*/ 368709 h 840658"/>
              <a:gd name="connsiteX29" fmla="*/ 5235678 w 7152968"/>
              <a:gd name="connsiteY29" fmla="*/ 265471 h 840658"/>
              <a:gd name="connsiteX30" fmla="*/ 6002594 w 7152968"/>
              <a:gd name="connsiteY30" fmla="*/ 221226 h 840658"/>
              <a:gd name="connsiteX31" fmla="*/ 6061587 w 7152968"/>
              <a:gd name="connsiteY31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460091 w 7152968"/>
              <a:gd name="connsiteY27" fmla="*/ 368709 h 840658"/>
              <a:gd name="connsiteX28" fmla="*/ 1696065 w 7152968"/>
              <a:gd name="connsiteY28" fmla="*/ 353961 h 840658"/>
              <a:gd name="connsiteX29" fmla="*/ 5176684 w 7152968"/>
              <a:gd name="connsiteY29" fmla="*/ 368709 h 840658"/>
              <a:gd name="connsiteX30" fmla="*/ 5235678 w 7152968"/>
              <a:gd name="connsiteY30" fmla="*/ 265471 h 840658"/>
              <a:gd name="connsiteX31" fmla="*/ 6002594 w 7152968"/>
              <a:gd name="connsiteY31" fmla="*/ 221226 h 840658"/>
              <a:gd name="connsiteX32" fmla="*/ 6061587 w 7152968"/>
              <a:gd name="connsiteY32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589936 w 7152968"/>
              <a:gd name="connsiteY24" fmla="*/ 427703 h 840658"/>
              <a:gd name="connsiteX25" fmla="*/ 693175 w 7152968"/>
              <a:gd name="connsiteY25" fmla="*/ 339213 h 840658"/>
              <a:gd name="connsiteX26" fmla="*/ 1091382 w 7152968"/>
              <a:gd name="connsiteY26" fmla="*/ 427703 h 840658"/>
              <a:gd name="connsiteX27" fmla="*/ 1460091 w 7152968"/>
              <a:gd name="connsiteY27" fmla="*/ 368709 h 840658"/>
              <a:gd name="connsiteX28" fmla="*/ 1755059 w 7152968"/>
              <a:gd name="connsiteY28" fmla="*/ 427703 h 840658"/>
              <a:gd name="connsiteX29" fmla="*/ 5176684 w 7152968"/>
              <a:gd name="connsiteY29" fmla="*/ 368709 h 840658"/>
              <a:gd name="connsiteX30" fmla="*/ 5235678 w 7152968"/>
              <a:gd name="connsiteY30" fmla="*/ 265471 h 840658"/>
              <a:gd name="connsiteX31" fmla="*/ 6002594 w 7152968"/>
              <a:gd name="connsiteY31" fmla="*/ 221226 h 840658"/>
              <a:gd name="connsiteX32" fmla="*/ 6061587 w 7152968"/>
              <a:gd name="connsiteY32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54039 w 7152968"/>
              <a:gd name="connsiteY24" fmla="*/ 422582 h 840658"/>
              <a:gd name="connsiteX25" fmla="*/ 589936 w 7152968"/>
              <a:gd name="connsiteY25" fmla="*/ 427703 h 840658"/>
              <a:gd name="connsiteX26" fmla="*/ 693175 w 7152968"/>
              <a:gd name="connsiteY26" fmla="*/ 339213 h 840658"/>
              <a:gd name="connsiteX27" fmla="*/ 1091382 w 7152968"/>
              <a:gd name="connsiteY27" fmla="*/ 427703 h 840658"/>
              <a:gd name="connsiteX28" fmla="*/ 1460091 w 7152968"/>
              <a:gd name="connsiteY28" fmla="*/ 368709 h 840658"/>
              <a:gd name="connsiteX29" fmla="*/ 1755059 w 7152968"/>
              <a:gd name="connsiteY29" fmla="*/ 427703 h 840658"/>
              <a:gd name="connsiteX30" fmla="*/ 5176684 w 7152968"/>
              <a:gd name="connsiteY30" fmla="*/ 368709 h 840658"/>
              <a:gd name="connsiteX31" fmla="*/ 5235678 w 7152968"/>
              <a:gd name="connsiteY31" fmla="*/ 265471 h 840658"/>
              <a:gd name="connsiteX32" fmla="*/ 6002594 w 7152968"/>
              <a:gd name="connsiteY32" fmla="*/ 221226 h 840658"/>
              <a:gd name="connsiteX33" fmla="*/ 6061587 w 7152968"/>
              <a:gd name="connsiteY33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589936 w 7152968"/>
              <a:gd name="connsiteY25" fmla="*/ 427703 h 840658"/>
              <a:gd name="connsiteX26" fmla="*/ 693175 w 7152968"/>
              <a:gd name="connsiteY26" fmla="*/ 339213 h 840658"/>
              <a:gd name="connsiteX27" fmla="*/ 1091382 w 7152968"/>
              <a:gd name="connsiteY27" fmla="*/ 427703 h 840658"/>
              <a:gd name="connsiteX28" fmla="*/ 1460091 w 7152968"/>
              <a:gd name="connsiteY28" fmla="*/ 368709 h 840658"/>
              <a:gd name="connsiteX29" fmla="*/ 1755059 w 7152968"/>
              <a:gd name="connsiteY29" fmla="*/ 427703 h 840658"/>
              <a:gd name="connsiteX30" fmla="*/ 5176684 w 7152968"/>
              <a:gd name="connsiteY30" fmla="*/ 368709 h 840658"/>
              <a:gd name="connsiteX31" fmla="*/ 5235678 w 7152968"/>
              <a:gd name="connsiteY31" fmla="*/ 265471 h 840658"/>
              <a:gd name="connsiteX32" fmla="*/ 6002594 w 7152968"/>
              <a:gd name="connsiteY32" fmla="*/ 221226 h 840658"/>
              <a:gd name="connsiteX33" fmla="*/ 6061587 w 7152968"/>
              <a:gd name="connsiteY33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589936 w 7152968"/>
              <a:gd name="connsiteY25" fmla="*/ 427703 h 840658"/>
              <a:gd name="connsiteX26" fmla="*/ 306439 w 7152968"/>
              <a:gd name="connsiteY26" fmla="*/ 454332 h 840658"/>
              <a:gd name="connsiteX27" fmla="*/ 693175 w 7152968"/>
              <a:gd name="connsiteY27" fmla="*/ 339213 h 840658"/>
              <a:gd name="connsiteX28" fmla="*/ 1091382 w 7152968"/>
              <a:gd name="connsiteY28" fmla="*/ 427703 h 840658"/>
              <a:gd name="connsiteX29" fmla="*/ 1460091 w 7152968"/>
              <a:gd name="connsiteY29" fmla="*/ 368709 h 840658"/>
              <a:gd name="connsiteX30" fmla="*/ 1755059 w 7152968"/>
              <a:gd name="connsiteY30" fmla="*/ 427703 h 840658"/>
              <a:gd name="connsiteX31" fmla="*/ 5176684 w 7152968"/>
              <a:gd name="connsiteY31" fmla="*/ 368709 h 840658"/>
              <a:gd name="connsiteX32" fmla="*/ 5235678 w 7152968"/>
              <a:gd name="connsiteY32" fmla="*/ 265471 h 840658"/>
              <a:gd name="connsiteX33" fmla="*/ 6002594 w 7152968"/>
              <a:gd name="connsiteY33" fmla="*/ 221226 h 840658"/>
              <a:gd name="connsiteX34" fmla="*/ 6061587 w 7152968"/>
              <a:gd name="connsiteY34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589936 w 7152968"/>
              <a:gd name="connsiteY25" fmla="*/ 427703 h 840658"/>
              <a:gd name="connsiteX26" fmla="*/ 198489 w 7152968"/>
              <a:gd name="connsiteY26" fmla="*/ 422582 h 840658"/>
              <a:gd name="connsiteX27" fmla="*/ 693175 w 7152968"/>
              <a:gd name="connsiteY27" fmla="*/ 339213 h 840658"/>
              <a:gd name="connsiteX28" fmla="*/ 1091382 w 7152968"/>
              <a:gd name="connsiteY28" fmla="*/ 427703 h 840658"/>
              <a:gd name="connsiteX29" fmla="*/ 1460091 w 7152968"/>
              <a:gd name="connsiteY29" fmla="*/ 368709 h 840658"/>
              <a:gd name="connsiteX30" fmla="*/ 1755059 w 7152968"/>
              <a:gd name="connsiteY30" fmla="*/ 427703 h 840658"/>
              <a:gd name="connsiteX31" fmla="*/ 5176684 w 7152968"/>
              <a:gd name="connsiteY31" fmla="*/ 368709 h 840658"/>
              <a:gd name="connsiteX32" fmla="*/ 5235678 w 7152968"/>
              <a:gd name="connsiteY32" fmla="*/ 265471 h 840658"/>
              <a:gd name="connsiteX33" fmla="*/ 6002594 w 7152968"/>
              <a:gd name="connsiteY33" fmla="*/ 221226 h 840658"/>
              <a:gd name="connsiteX34" fmla="*/ 6061587 w 7152968"/>
              <a:gd name="connsiteY34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693175 w 7152968"/>
              <a:gd name="connsiteY27" fmla="*/ 339213 h 840658"/>
              <a:gd name="connsiteX28" fmla="*/ 1091382 w 7152968"/>
              <a:gd name="connsiteY28" fmla="*/ 427703 h 840658"/>
              <a:gd name="connsiteX29" fmla="*/ 1460091 w 7152968"/>
              <a:gd name="connsiteY29" fmla="*/ 368709 h 840658"/>
              <a:gd name="connsiteX30" fmla="*/ 1755059 w 7152968"/>
              <a:gd name="connsiteY30" fmla="*/ 427703 h 840658"/>
              <a:gd name="connsiteX31" fmla="*/ 5176684 w 7152968"/>
              <a:gd name="connsiteY31" fmla="*/ 368709 h 840658"/>
              <a:gd name="connsiteX32" fmla="*/ 5235678 w 7152968"/>
              <a:gd name="connsiteY32" fmla="*/ 265471 h 840658"/>
              <a:gd name="connsiteX33" fmla="*/ 6002594 w 7152968"/>
              <a:gd name="connsiteY33" fmla="*/ 221226 h 840658"/>
              <a:gd name="connsiteX34" fmla="*/ 6061587 w 7152968"/>
              <a:gd name="connsiteY34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484239 w 7152968"/>
              <a:gd name="connsiteY27" fmla="*/ 365432 h 840658"/>
              <a:gd name="connsiteX28" fmla="*/ 693175 w 7152968"/>
              <a:gd name="connsiteY28" fmla="*/ 33921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09639 w 7152968"/>
              <a:gd name="connsiteY27" fmla="*/ 416232 h 840658"/>
              <a:gd name="connsiteX28" fmla="*/ 693175 w 7152968"/>
              <a:gd name="connsiteY28" fmla="*/ 33921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09639 w 7152968"/>
              <a:gd name="connsiteY27" fmla="*/ 416232 h 840658"/>
              <a:gd name="connsiteX28" fmla="*/ 712225 w 7152968"/>
              <a:gd name="connsiteY28" fmla="*/ 37096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12225 w 7152968"/>
              <a:gd name="connsiteY28" fmla="*/ 37096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1091382 w 7152968"/>
              <a:gd name="connsiteY29" fmla="*/ 42770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5176684 w 7152968"/>
              <a:gd name="connsiteY32" fmla="*/ 368709 h 840658"/>
              <a:gd name="connsiteX33" fmla="*/ 5235678 w 7152968"/>
              <a:gd name="connsiteY33" fmla="*/ 265471 h 840658"/>
              <a:gd name="connsiteX34" fmla="*/ 6002594 w 7152968"/>
              <a:gd name="connsiteY34" fmla="*/ 221226 h 840658"/>
              <a:gd name="connsiteX35" fmla="*/ 6061587 w 7152968"/>
              <a:gd name="connsiteY35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617839 w 7152968"/>
              <a:gd name="connsiteY32" fmla="*/ 403532 h 840658"/>
              <a:gd name="connsiteX33" fmla="*/ 5176684 w 7152968"/>
              <a:gd name="connsiteY33" fmla="*/ 368709 h 840658"/>
              <a:gd name="connsiteX34" fmla="*/ 5235678 w 7152968"/>
              <a:gd name="connsiteY34" fmla="*/ 265471 h 840658"/>
              <a:gd name="connsiteX35" fmla="*/ 6002594 w 7152968"/>
              <a:gd name="connsiteY35" fmla="*/ 221226 h 840658"/>
              <a:gd name="connsiteX36" fmla="*/ 6061587 w 7152968"/>
              <a:gd name="connsiteY36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5176684 w 7152968"/>
              <a:gd name="connsiteY33" fmla="*/ 368709 h 840658"/>
              <a:gd name="connsiteX34" fmla="*/ 5235678 w 7152968"/>
              <a:gd name="connsiteY34" fmla="*/ 265471 h 840658"/>
              <a:gd name="connsiteX35" fmla="*/ 6002594 w 7152968"/>
              <a:gd name="connsiteY35" fmla="*/ 221226 h 840658"/>
              <a:gd name="connsiteX36" fmla="*/ 6061587 w 7152968"/>
              <a:gd name="connsiteY36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636889 w 7152968"/>
              <a:gd name="connsiteY33" fmla="*/ 41623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5176684 w 7152968"/>
              <a:gd name="connsiteY34" fmla="*/ 368709 h 840658"/>
              <a:gd name="connsiteX35" fmla="*/ 5235678 w 7152968"/>
              <a:gd name="connsiteY35" fmla="*/ 265471 h 840658"/>
              <a:gd name="connsiteX36" fmla="*/ 6002594 w 7152968"/>
              <a:gd name="connsiteY36" fmla="*/ 221226 h 840658"/>
              <a:gd name="connsiteX37" fmla="*/ 6061587 w 7152968"/>
              <a:gd name="connsiteY37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475089 w 7152968"/>
              <a:gd name="connsiteY34" fmla="*/ 365432 h 840658"/>
              <a:gd name="connsiteX35" fmla="*/ 5176684 w 7152968"/>
              <a:gd name="connsiteY35" fmla="*/ 368709 h 840658"/>
              <a:gd name="connsiteX36" fmla="*/ 5235678 w 7152968"/>
              <a:gd name="connsiteY36" fmla="*/ 265471 h 840658"/>
              <a:gd name="connsiteX37" fmla="*/ 6002594 w 7152968"/>
              <a:gd name="connsiteY37" fmla="*/ 221226 h 840658"/>
              <a:gd name="connsiteX38" fmla="*/ 6061587 w 7152968"/>
              <a:gd name="connsiteY38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5176684 w 7152968"/>
              <a:gd name="connsiteY35" fmla="*/ 368709 h 840658"/>
              <a:gd name="connsiteX36" fmla="*/ 5235678 w 7152968"/>
              <a:gd name="connsiteY36" fmla="*/ 265471 h 840658"/>
              <a:gd name="connsiteX37" fmla="*/ 6002594 w 7152968"/>
              <a:gd name="connsiteY37" fmla="*/ 221226 h 840658"/>
              <a:gd name="connsiteX38" fmla="*/ 6061587 w 7152968"/>
              <a:gd name="connsiteY38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544939 w 7152968"/>
              <a:gd name="connsiteY35" fmla="*/ 384482 h 840658"/>
              <a:gd name="connsiteX36" fmla="*/ 5176684 w 7152968"/>
              <a:gd name="connsiteY36" fmla="*/ 368709 h 840658"/>
              <a:gd name="connsiteX37" fmla="*/ 5235678 w 7152968"/>
              <a:gd name="connsiteY37" fmla="*/ 265471 h 840658"/>
              <a:gd name="connsiteX38" fmla="*/ 6002594 w 7152968"/>
              <a:gd name="connsiteY38" fmla="*/ 221226 h 840658"/>
              <a:gd name="connsiteX39" fmla="*/ 6061587 w 7152968"/>
              <a:gd name="connsiteY3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5176684 w 7152968"/>
              <a:gd name="connsiteY36" fmla="*/ 368709 h 840658"/>
              <a:gd name="connsiteX37" fmla="*/ 5235678 w 7152968"/>
              <a:gd name="connsiteY37" fmla="*/ 265471 h 840658"/>
              <a:gd name="connsiteX38" fmla="*/ 6002594 w 7152968"/>
              <a:gd name="connsiteY38" fmla="*/ 221226 h 840658"/>
              <a:gd name="connsiteX39" fmla="*/ 6061587 w 7152968"/>
              <a:gd name="connsiteY39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887839 w 7152968"/>
              <a:gd name="connsiteY36" fmla="*/ 3463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862439 w 7152968"/>
              <a:gd name="connsiteY36" fmla="*/ 3844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862439 w 7152968"/>
              <a:gd name="connsiteY36" fmla="*/ 41623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3989439 w 7152968"/>
              <a:gd name="connsiteY36" fmla="*/ 4352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08489 w 7152968"/>
              <a:gd name="connsiteY36" fmla="*/ 47973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76684 w 7152968"/>
              <a:gd name="connsiteY37" fmla="*/ 3687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35678 w 7152968"/>
              <a:gd name="connsiteY38" fmla="*/ 26547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6002594 w 7152968"/>
              <a:gd name="connsiteY39" fmla="*/ 2212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56544 w 7152968"/>
              <a:gd name="connsiteY39" fmla="*/ 310126 h 840658"/>
              <a:gd name="connsiteX40" fmla="*/ 6061587 w 7152968"/>
              <a:gd name="connsiteY40" fmla="*/ 58993 h 840658"/>
              <a:gd name="connsiteX0" fmla="*/ 6061587 w 7152968"/>
              <a:gd name="connsiteY0" fmla="*/ 589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05744 w 7152968"/>
              <a:gd name="connsiteY39" fmla="*/ 303776 h 840658"/>
              <a:gd name="connsiteX40" fmla="*/ 6061587 w 7152968"/>
              <a:gd name="connsiteY40" fmla="*/ 58993 h 840658"/>
              <a:gd name="connsiteX0" fmla="*/ 5979037 w 7152968"/>
              <a:gd name="connsiteY0" fmla="*/ 970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05744 w 7152968"/>
              <a:gd name="connsiteY39" fmla="*/ 303776 h 840658"/>
              <a:gd name="connsiteX40" fmla="*/ 5979037 w 7152968"/>
              <a:gd name="connsiteY40" fmla="*/ 97093 h 840658"/>
              <a:gd name="connsiteX0" fmla="*/ 5979037 w 7152968"/>
              <a:gd name="connsiteY0" fmla="*/ 97093 h 840658"/>
              <a:gd name="connsiteX1" fmla="*/ 6297562 w 7152968"/>
              <a:gd name="connsiteY1" fmla="*/ 0 h 840658"/>
              <a:gd name="connsiteX2" fmla="*/ 6577781 w 7152968"/>
              <a:gd name="connsiteY2" fmla="*/ 14748 h 840658"/>
              <a:gd name="connsiteX3" fmla="*/ 6563033 w 7152968"/>
              <a:gd name="connsiteY3" fmla="*/ 147484 h 840658"/>
              <a:gd name="connsiteX4" fmla="*/ 7152968 w 7152968"/>
              <a:gd name="connsiteY4" fmla="*/ 162232 h 840658"/>
              <a:gd name="connsiteX5" fmla="*/ 7123471 w 7152968"/>
              <a:gd name="connsiteY5" fmla="*/ 412955 h 840658"/>
              <a:gd name="connsiteX6" fmla="*/ 6209071 w 7152968"/>
              <a:gd name="connsiteY6" fmla="*/ 457200 h 840658"/>
              <a:gd name="connsiteX7" fmla="*/ 5958348 w 7152968"/>
              <a:gd name="connsiteY7" fmla="*/ 368710 h 840658"/>
              <a:gd name="connsiteX8" fmla="*/ 5412659 w 7152968"/>
              <a:gd name="connsiteY8" fmla="*/ 398206 h 840658"/>
              <a:gd name="connsiteX9" fmla="*/ 5294671 w 7152968"/>
              <a:gd name="connsiteY9" fmla="*/ 663677 h 840658"/>
              <a:gd name="connsiteX10" fmla="*/ 5132439 w 7152968"/>
              <a:gd name="connsiteY10" fmla="*/ 781664 h 840658"/>
              <a:gd name="connsiteX11" fmla="*/ 4999704 w 7152968"/>
              <a:gd name="connsiteY11" fmla="*/ 811161 h 840658"/>
              <a:gd name="connsiteX12" fmla="*/ 5029200 w 7152968"/>
              <a:gd name="connsiteY12" fmla="*/ 693174 h 840658"/>
              <a:gd name="connsiteX13" fmla="*/ 3480620 w 7152968"/>
              <a:gd name="connsiteY13" fmla="*/ 693174 h 840658"/>
              <a:gd name="connsiteX14" fmla="*/ 3362633 w 7152968"/>
              <a:gd name="connsiteY14" fmla="*/ 796413 h 840658"/>
              <a:gd name="connsiteX15" fmla="*/ 3303639 w 7152968"/>
              <a:gd name="connsiteY15" fmla="*/ 678426 h 840658"/>
              <a:gd name="connsiteX16" fmla="*/ 2610465 w 7152968"/>
              <a:gd name="connsiteY16" fmla="*/ 693174 h 840658"/>
              <a:gd name="connsiteX17" fmla="*/ 2433484 w 7152968"/>
              <a:gd name="connsiteY17" fmla="*/ 840658 h 840658"/>
              <a:gd name="connsiteX18" fmla="*/ 2374491 w 7152968"/>
              <a:gd name="connsiteY18" fmla="*/ 693174 h 840658"/>
              <a:gd name="connsiteX19" fmla="*/ 1268362 w 7152968"/>
              <a:gd name="connsiteY19" fmla="*/ 722671 h 840658"/>
              <a:gd name="connsiteX20" fmla="*/ 1165123 w 7152968"/>
              <a:gd name="connsiteY20" fmla="*/ 825909 h 840658"/>
              <a:gd name="connsiteX21" fmla="*/ 1047136 w 7152968"/>
              <a:gd name="connsiteY21" fmla="*/ 707922 h 840658"/>
              <a:gd name="connsiteX22" fmla="*/ 29497 w 7152968"/>
              <a:gd name="connsiteY22" fmla="*/ 693174 h 840658"/>
              <a:gd name="connsiteX23" fmla="*/ 0 w 7152968"/>
              <a:gd name="connsiteY23" fmla="*/ 427703 h 840658"/>
              <a:gd name="connsiteX24" fmla="*/ 103239 w 7152968"/>
              <a:gd name="connsiteY24" fmla="*/ 479732 h 840658"/>
              <a:gd name="connsiteX25" fmla="*/ 374036 w 7152968"/>
              <a:gd name="connsiteY25" fmla="*/ 434053 h 840658"/>
              <a:gd name="connsiteX26" fmla="*/ 198489 w 7152968"/>
              <a:gd name="connsiteY26" fmla="*/ 422582 h 840658"/>
              <a:gd name="connsiteX27" fmla="*/ 573139 w 7152968"/>
              <a:gd name="connsiteY27" fmla="*/ 428932 h 840658"/>
              <a:gd name="connsiteX28" fmla="*/ 731275 w 7152968"/>
              <a:gd name="connsiteY28" fmla="*/ 326513 h 840658"/>
              <a:gd name="connsiteX29" fmla="*/ 926282 w 7152968"/>
              <a:gd name="connsiteY29" fmla="*/ 446753 h 840658"/>
              <a:gd name="connsiteX30" fmla="*/ 1460091 w 7152968"/>
              <a:gd name="connsiteY30" fmla="*/ 368709 h 840658"/>
              <a:gd name="connsiteX31" fmla="*/ 1755059 w 7152968"/>
              <a:gd name="connsiteY31" fmla="*/ 427703 h 840658"/>
              <a:gd name="connsiteX32" fmla="*/ 2440039 w 7152968"/>
              <a:gd name="connsiteY32" fmla="*/ 428932 h 840658"/>
              <a:gd name="connsiteX33" fmla="*/ 2535289 w 7152968"/>
              <a:gd name="connsiteY33" fmla="*/ 359082 h 840658"/>
              <a:gd name="connsiteX34" fmla="*/ 3379839 w 7152968"/>
              <a:gd name="connsiteY34" fmla="*/ 390832 h 840658"/>
              <a:gd name="connsiteX35" fmla="*/ 3475089 w 7152968"/>
              <a:gd name="connsiteY35" fmla="*/ 333682 h 840658"/>
              <a:gd name="connsiteX36" fmla="*/ 4065639 w 7152968"/>
              <a:gd name="connsiteY36" fmla="*/ 409882 h 840658"/>
              <a:gd name="connsiteX37" fmla="*/ 5100484 w 7152968"/>
              <a:gd name="connsiteY37" fmla="*/ 381409 h 840658"/>
              <a:gd name="connsiteX38" fmla="*/ 5273778 w 7152968"/>
              <a:gd name="connsiteY38" fmla="*/ 348021 h 840658"/>
              <a:gd name="connsiteX39" fmla="*/ 5818444 w 7152968"/>
              <a:gd name="connsiteY39" fmla="*/ 322826 h 840658"/>
              <a:gd name="connsiteX40" fmla="*/ 5979037 w 7152968"/>
              <a:gd name="connsiteY40" fmla="*/ 97093 h 840658"/>
              <a:gd name="connsiteX0" fmla="*/ 5979037 w 7152968"/>
              <a:gd name="connsiteY0" fmla="*/ 82345 h 825910"/>
              <a:gd name="connsiteX1" fmla="*/ 6291212 w 7152968"/>
              <a:gd name="connsiteY1" fmla="*/ 61452 h 825910"/>
              <a:gd name="connsiteX2" fmla="*/ 6577781 w 7152968"/>
              <a:gd name="connsiteY2" fmla="*/ 0 h 825910"/>
              <a:gd name="connsiteX3" fmla="*/ 6563033 w 7152968"/>
              <a:gd name="connsiteY3" fmla="*/ 132736 h 825910"/>
              <a:gd name="connsiteX4" fmla="*/ 7152968 w 7152968"/>
              <a:gd name="connsiteY4" fmla="*/ 147484 h 825910"/>
              <a:gd name="connsiteX5" fmla="*/ 7123471 w 7152968"/>
              <a:gd name="connsiteY5" fmla="*/ 398207 h 825910"/>
              <a:gd name="connsiteX6" fmla="*/ 6209071 w 7152968"/>
              <a:gd name="connsiteY6" fmla="*/ 442452 h 825910"/>
              <a:gd name="connsiteX7" fmla="*/ 5958348 w 7152968"/>
              <a:gd name="connsiteY7" fmla="*/ 353962 h 825910"/>
              <a:gd name="connsiteX8" fmla="*/ 5412659 w 7152968"/>
              <a:gd name="connsiteY8" fmla="*/ 383458 h 825910"/>
              <a:gd name="connsiteX9" fmla="*/ 5294671 w 7152968"/>
              <a:gd name="connsiteY9" fmla="*/ 648929 h 825910"/>
              <a:gd name="connsiteX10" fmla="*/ 5132439 w 7152968"/>
              <a:gd name="connsiteY10" fmla="*/ 766916 h 825910"/>
              <a:gd name="connsiteX11" fmla="*/ 4999704 w 7152968"/>
              <a:gd name="connsiteY11" fmla="*/ 796413 h 825910"/>
              <a:gd name="connsiteX12" fmla="*/ 5029200 w 7152968"/>
              <a:gd name="connsiteY12" fmla="*/ 678426 h 825910"/>
              <a:gd name="connsiteX13" fmla="*/ 3480620 w 7152968"/>
              <a:gd name="connsiteY13" fmla="*/ 678426 h 825910"/>
              <a:gd name="connsiteX14" fmla="*/ 3362633 w 7152968"/>
              <a:gd name="connsiteY14" fmla="*/ 781665 h 825910"/>
              <a:gd name="connsiteX15" fmla="*/ 3303639 w 7152968"/>
              <a:gd name="connsiteY15" fmla="*/ 663678 h 825910"/>
              <a:gd name="connsiteX16" fmla="*/ 2610465 w 7152968"/>
              <a:gd name="connsiteY16" fmla="*/ 678426 h 825910"/>
              <a:gd name="connsiteX17" fmla="*/ 2433484 w 7152968"/>
              <a:gd name="connsiteY17" fmla="*/ 825910 h 825910"/>
              <a:gd name="connsiteX18" fmla="*/ 2374491 w 7152968"/>
              <a:gd name="connsiteY18" fmla="*/ 678426 h 825910"/>
              <a:gd name="connsiteX19" fmla="*/ 1268362 w 7152968"/>
              <a:gd name="connsiteY19" fmla="*/ 707923 h 825910"/>
              <a:gd name="connsiteX20" fmla="*/ 1165123 w 7152968"/>
              <a:gd name="connsiteY20" fmla="*/ 811161 h 825910"/>
              <a:gd name="connsiteX21" fmla="*/ 1047136 w 7152968"/>
              <a:gd name="connsiteY21" fmla="*/ 693174 h 825910"/>
              <a:gd name="connsiteX22" fmla="*/ 29497 w 7152968"/>
              <a:gd name="connsiteY22" fmla="*/ 678426 h 825910"/>
              <a:gd name="connsiteX23" fmla="*/ 0 w 7152968"/>
              <a:gd name="connsiteY23" fmla="*/ 412955 h 825910"/>
              <a:gd name="connsiteX24" fmla="*/ 103239 w 7152968"/>
              <a:gd name="connsiteY24" fmla="*/ 464984 h 825910"/>
              <a:gd name="connsiteX25" fmla="*/ 374036 w 7152968"/>
              <a:gd name="connsiteY25" fmla="*/ 419305 h 825910"/>
              <a:gd name="connsiteX26" fmla="*/ 198489 w 7152968"/>
              <a:gd name="connsiteY26" fmla="*/ 407834 h 825910"/>
              <a:gd name="connsiteX27" fmla="*/ 573139 w 7152968"/>
              <a:gd name="connsiteY27" fmla="*/ 414184 h 825910"/>
              <a:gd name="connsiteX28" fmla="*/ 731275 w 7152968"/>
              <a:gd name="connsiteY28" fmla="*/ 311765 h 825910"/>
              <a:gd name="connsiteX29" fmla="*/ 926282 w 7152968"/>
              <a:gd name="connsiteY29" fmla="*/ 432005 h 825910"/>
              <a:gd name="connsiteX30" fmla="*/ 1460091 w 7152968"/>
              <a:gd name="connsiteY30" fmla="*/ 353961 h 825910"/>
              <a:gd name="connsiteX31" fmla="*/ 1755059 w 7152968"/>
              <a:gd name="connsiteY31" fmla="*/ 412955 h 825910"/>
              <a:gd name="connsiteX32" fmla="*/ 2440039 w 7152968"/>
              <a:gd name="connsiteY32" fmla="*/ 414184 h 825910"/>
              <a:gd name="connsiteX33" fmla="*/ 2535289 w 7152968"/>
              <a:gd name="connsiteY33" fmla="*/ 344334 h 825910"/>
              <a:gd name="connsiteX34" fmla="*/ 3379839 w 7152968"/>
              <a:gd name="connsiteY34" fmla="*/ 376084 h 825910"/>
              <a:gd name="connsiteX35" fmla="*/ 3475089 w 7152968"/>
              <a:gd name="connsiteY35" fmla="*/ 318934 h 825910"/>
              <a:gd name="connsiteX36" fmla="*/ 4065639 w 7152968"/>
              <a:gd name="connsiteY36" fmla="*/ 395134 h 825910"/>
              <a:gd name="connsiteX37" fmla="*/ 5100484 w 7152968"/>
              <a:gd name="connsiteY37" fmla="*/ 366661 h 825910"/>
              <a:gd name="connsiteX38" fmla="*/ 5273778 w 7152968"/>
              <a:gd name="connsiteY38" fmla="*/ 333273 h 825910"/>
              <a:gd name="connsiteX39" fmla="*/ 5818444 w 7152968"/>
              <a:gd name="connsiteY39" fmla="*/ 308078 h 825910"/>
              <a:gd name="connsiteX40" fmla="*/ 5979037 w 7152968"/>
              <a:gd name="connsiteY40" fmla="*/ 82345 h 82591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563033 w 7152968"/>
              <a:gd name="connsiteY3" fmla="*/ 164486 h 857660"/>
              <a:gd name="connsiteX4" fmla="*/ 7152968 w 7152968"/>
              <a:gd name="connsiteY4" fmla="*/ 179234 h 857660"/>
              <a:gd name="connsiteX5" fmla="*/ 7123471 w 7152968"/>
              <a:gd name="connsiteY5" fmla="*/ 429957 h 857660"/>
              <a:gd name="connsiteX6" fmla="*/ 6209071 w 7152968"/>
              <a:gd name="connsiteY6" fmla="*/ 474202 h 857660"/>
              <a:gd name="connsiteX7" fmla="*/ 5958348 w 7152968"/>
              <a:gd name="connsiteY7" fmla="*/ 385712 h 857660"/>
              <a:gd name="connsiteX8" fmla="*/ 5412659 w 7152968"/>
              <a:gd name="connsiteY8" fmla="*/ 415208 h 857660"/>
              <a:gd name="connsiteX9" fmla="*/ 5294671 w 7152968"/>
              <a:gd name="connsiteY9" fmla="*/ 680679 h 857660"/>
              <a:gd name="connsiteX10" fmla="*/ 5132439 w 7152968"/>
              <a:gd name="connsiteY10" fmla="*/ 798666 h 857660"/>
              <a:gd name="connsiteX11" fmla="*/ 4999704 w 7152968"/>
              <a:gd name="connsiteY11" fmla="*/ 828163 h 857660"/>
              <a:gd name="connsiteX12" fmla="*/ 5029200 w 7152968"/>
              <a:gd name="connsiteY12" fmla="*/ 710176 h 857660"/>
              <a:gd name="connsiteX13" fmla="*/ 3480620 w 7152968"/>
              <a:gd name="connsiteY13" fmla="*/ 710176 h 857660"/>
              <a:gd name="connsiteX14" fmla="*/ 3362633 w 7152968"/>
              <a:gd name="connsiteY14" fmla="*/ 813415 h 857660"/>
              <a:gd name="connsiteX15" fmla="*/ 3303639 w 7152968"/>
              <a:gd name="connsiteY15" fmla="*/ 695428 h 857660"/>
              <a:gd name="connsiteX16" fmla="*/ 2610465 w 7152968"/>
              <a:gd name="connsiteY16" fmla="*/ 710176 h 857660"/>
              <a:gd name="connsiteX17" fmla="*/ 2433484 w 7152968"/>
              <a:gd name="connsiteY17" fmla="*/ 857660 h 857660"/>
              <a:gd name="connsiteX18" fmla="*/ 2374491 w 7152968"/>
              <a:gd name="connsiteY18" fmla="*/ 710176 h 857660"/>
              <a:gd name="connsiteX19" fmla="*/ 1268362 w 7152968"/>
              <a:gd name="connsiteY19" fmla="*/ 739673 h 857660"/>
              <a:gd name="connsiteX20" fmla="*/ 1165123 w 7152968"/>
              <a:gd name="connsiteY20" fmla="*/ 842911 h 857660"/>
              <a:gd name="connsiteX21" fmla="*/ 1047136 w 7152968"/>
              <a:gd name="connsiteY21" fmla="*/ 724924 h 857660"/>
              <a:gd name="connsiteX22" fmla="*/ 29497 w 7152968"/>
              <a:gd name="connsiteY22" fmla="*/ 710176 h 857660"/>
              <a:gd name="connsiteX23" fmla="*/ 0 w 7152968"/>
              <a:gd name="connsiteY23" fmla="*/ 444705 h 857660"/>
              <a:gd name="connsiteX24" fmla="*/ 103239 w 7152968"/>
              <a:gd name="connsiteY24" fmla="*/ 496734 h 857660"/>
              <a:gd name="connsiteX25" fmla="*/ 374036 w 7152968"/>
              <a:gd name="connsiteY25" fmla="*/ 451055 h 857660"/>
              <a:gd name="connsiteX26" fmla="*/ 198489 w 7152968"/>
              <a:gd name="connsiteY26" fmla="*/ 439584 h 857660"/>
              <a:gd name="connsiteX27" fmla="*/ 573139 w 7152968"/>
              <a:gd name="connsiteY27" fmla="*/ 445934 h 857660"/>
              <a:gd name="connsiteX28" fmla="*/ 731275 w 7152968"/>
              <a:gd name="connsiteY28" fmla="*/ 343515 h 857660"/>
              <a:gd name="connsiteX29" fmla="*/ 926282 w 7152968"/>
              <a:gd name="connsiteY29" fmla="*/ 463755 h 857660"/>
              <a:gd name="connsiteX30" fmla="*/ 1460091 w 7152968"/>
              <a:gd name="connsiteY30" fmla="*/ 385711 h 857660"/>
              <a:gd name="connsiteX31" fmla="*/ 1755059 w 7152968"/>
              <a:gd name="connsiteY31" fmla="*/ 444705 h 857660"/>
              <a:gd name="connsiteX32" fmla="*/ 2440039 w 7152968"/>
              <a:gd name="connsiteY32" fmla="*/ 445934 h 857660"/>
              <a:gd name="connsiteX33" fmla="*/ 2535289 w 7152968"/>
              <a:gd name="connsiteY33" fmla="*/ 376084 h 857660"/>
              <a:gd name="connsiteX34" fmla="*/ 3379839 w 7152968"/>
              <a:gd name="connsiteY34" fmla="*/ 407834 h 857660"/>
              <a:gd name="connsiteX35" fmla="*/ 3475089 w 7152968"/>
              <a:gd name="connsiteY35" fmla="*/ 350684 h 857660"/>
              <a:gd name="connsiteX36" fmla="*/ 4065639 w 7152968"/>
              <a:gd name="connsiteY36" fmla="*/ 426884 h 857660"/>
              <a:gd name="connsiteX37" fmla="*/ 5100484 w 7152968"/>
              <a:gd name="connsiteY37" fmla="*/ 398411 h 857660"/>
              <a:gd name="connsiteX38" fmla="*/ 5273778 w 7152968"/>
              <a:gd name="connsiteY38" fmla="*/ 365023 h 857660"/>
              <a:gd name="connsiteX39" fmla="*/ 5818444 w 7152968"/>
              <a:gd name="connsiteY39" fmla="*/ 339828 h 857660"/>
              <a:gd name="connsiteX40" fmla="*/ 5979037 w 7152968"/>
              <a:gd name="connsiteY40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59589 w 7152968"/>
              <a:gd name="connsiteY3" fmla="*/ 83984 h 857660"/>
              <a:gd name="connsiteX4" fmla="*/ 6563033 w 7152968"/>
              <a:gd name="connsiteY4" fmla="*/ 16448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5100484 w 7152968"/>
              <a:gd name="connsiteY38" fmla="*/ 39841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563033 w 7152968"/>
              <a:gd name="connsiteY4" fmla="*/ 16448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5100484 w 7152968"/>
              <a:gd name="connsiteY38" fmla="*/ 39841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5100484 w 7152968"/>
              <a:gd name="connsiteY38" fmla="*/ 39841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818444 w 7152968"/>
              <a:gd name="connsiteY40" fmla="*/ 3398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91212 w 7152968"/>
              <a:gd name="connsiteY1" fmla="*/ 932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754944 w 7152968"/>
              <a:gd name="connsiteY40" fmla="*/ 3525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59462 w 7152968"/>
              <a:gd name="connsiteY1" fmla="*/ 12495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754944 w 7152968"/>
              <a:gd name="connsiteY40" fmla="*/ 352528 h 857660"/>
              <a:gd name="connsiteX41" fmla="*/ 5979037 w 7152968"/>
              <a:gd name="connsiteY41" fmla="*/ 114095 h 857660"/>
              <a:gd name="connsiteX0" fmla="*/ 5979037 w 7152968"/>
              <a:gd name="connsiteY0" fmla="*/ 114095 h 857660"/>
              <a:gd name="connsiteX1" fmla="*/ 6272162 w 7152968"/>
              <a:gd name="connsiteY1" fmla="*/ 105902 h 857660"/>
              <a:gd name="connsiteX2" fmla="*/ 6323781 w 7152968"/>
              <a:gd name="connsiteY2" fmla="*/ 0 h 857660"/>
              <a:gd name="connsiteX3" fmla="*/ 6465939 w 7152968"/>
              <a:gd name="connsiteY3" fmla="*/ 14134 h 857660"/>
              <a:gd name="connsiteX4" fmla="*/ 6690033 w 7152968"/>
              <a:gd name="connsiteY4" fmla="*/ 145436 h 857660"/>
              <a:gd name="connsiteX5" fmla="*/ 7152968 w 7152968"/>
              <a:gd name="connsiteY5" fmla="*/ 179234 h 857660"/>
              <a:gd name="connsiteX6" fmla="*/ 7123471 w 7152968"/>
              <a:gd name="connsiteY6" fmla="*/ 429957 h 857660"/>
              <a:gd name="connsiteX7" fmla="*/ 6209071 w 7152968"/>
              <a:gd name="connsiteY7" fmla="*/ 474202 h 857660"/>
              <a:gd name="connsiteX8" fmla="*/ 5958348 w 7152968"/>
              <a:gd name="connsiteY8" fmla="*/ 385712 h 857660"/>
              <a:gd name="connsiteX9" fmla="*/ 5412659 w 7152968"/>
              <a:gd name="connsiteY9" fmla="*/ 415208 h 857660"/>
              <a:gd name="connsiteX10" fmla="*/ 5294671 w 7152968"/>
              <a:gd name="connsiteY10" fmla="*/ 680679 h 857660"/>
              <a:gd name="connsiteX11" fmla="*/ 5132439 w 7152968"/>
              <a:gd name="connsiteY11" fmla="*/ 798666 h 857660"/>
              <a:gd name="connsiteX12" fmla="*/ 4999704 w 7152968"/>
              <a:gd name="connsiteY12" fmla="*/ 828163 h 857660"/>
              <a:gd name="connsiteX13" fmla="*/ 5029200 w 7152968"/>
              <a:gd name="connsiteY13" fmla="*/ 710176 h 857660"/>
              <a:gd name="connsiteX14" fmla="*/ 3480620 w 7152968"/>
              <a:gd name="connsiteY14" fmla="*/ 710176 h 857660"/>
              <a:gd name="connsiteX15" fmla="*/ 3362633 w 7152968"/>
              <a:gd name="connsiteY15" fmla="*/ 813415 h 857660"/>
              <a:gd name="connsiteX16" fmla="*/ 3303639 w 7152968"/>
              <a:gd name="connsiteY16" fmla="*/ 695428 h 857660"/>
              <a:gd name="connsiteX17" fmla="*/ 2610465 w 7152968"/>
              <a:gd name="connsiteY17" fmla="*/ 710176 h 857660"/>
              <a:gd name="connsiteX18" fmla="*/ 2433484 w 7152968"/>
              <a:gd name="connsiteY18" fmla="*/ 857660 h 857660"/>
              <a:gd name="connsiteX19" fmla="*/ 2374491 w 7152968"/>
              <a:gd name="connsiteY19" fmla="*/ 710176 h 857660"/>
              <a:gd name="connsiteX20" fmla="*/ 1268362 w 7152968"/>
              <a:gd name="connsiteY20" fmla="*/ 739673 h 857660"/>
              <a:gd name="connsiteX21" fmla="*/ 1165123 w 7152968"/>
              <a:gd name="connsiteY21" fmla="*/ 842911 h 857660"/>
              <a:gd name="connsiteX22" fmla="*/ 1047136 w 7152968"/>
              <a:gd name="connsiteY22" fmla="*/ 724924 h 857660"/>
              <a:gd name="connsiteX23" fmla="*/ 29497 w 7152968"/>
              <a:gd name="connsiteY23" fmla="*/ 710176 h 857660"/>
              <a:gd name="connsiteX24" fmla="*/ 0 w 7152968"/>
              <a:gd name="connsiteY24" fmla="*/ 444705 h 857660"/>
              <a:gd name="connsiteX25" fmla="*/ 103239 w 7152968"/>
              <a:gd name="connsiteY25" fmla="*/ 496734 h 857660"/>
              <a:gd name="connsiteX26" fmla="*/ 374036 w 7152968"/>
              <a:gd name="connsiteY26" fmla="*/ 451055 h 857660"/>
              <a:gd name="connsiteX27" fmla="*/ 198489 w 7152968"/>
              <a:gd name="connsiteY27" fmla="*/ 439584 h 857660"/>
              <a:gd name="connsiteX28" fmla="*/ 573139 w 7152968"/>
              <a:gd name="connsiteY28" fmla="*/ 445934 h 857660"/>
              <a:gd name="connsiteX29" fmla="*/ 731275 w 7152968"/>
              <a:gd name="connsiteY29" fmla="*/ 343515 h 857660"/>
              <a:gd name="connsiteX30" fmla="*/ 926282 w 7152968"/>
              <a:gd name="connsiteY30" fmla="*/ 463755 h 857660"/>
              <a:gd name="connsiteX31" fmla="*/ 1460091 w 7152968"/>
              <a:gd name="connsiteY31" fmla="*/ 385711 h 857660"/>
              <a:gd name="connsiteX32" fmla="*/ 1755059 w 7152968"/>
              <a:gd name="connsiteY32" fmla="*/ 444705 h 857660"/>
              <a:gd name="connsiteX33" fmla="*/ 2440039 w 7152968"/>
              <a:gd name="connsiteY33" fmla="*/ 445934 h 857660"/>
              <a:gd name="connsiteX34" fmla="*/ 2535289 w 7152968"/>
              <a:gd name="connsiteY34" fmla="*/ 376084 h 857660"/>
              <a:gd name="connsiteX35" fmla="*/ 3379839 w 7152968"/>
              <a:gd name="connsiteY35" fmla="*/ 407834 h 857660"/>
              <a:gd name="connsiteX36" fmla="*/ 3475089 w 7152968"/>
              <a:gd name="connsiteY36" fmla="*/ 350684 h 857660"/>
              <a:gd name="connsiteX37" fmla="*/ 4065639 w 7152968"/>
              <a:gd name="connsiteY37" fmla="*/ 426884 h 857660"/>
              <a:gd name="connsiteX38" fmla="*/ 4998884 w 7152968"/>
              <a:gd name="connsiteY38" fmla="*/ 379361 h 857660"/>
              <a:gd name="connsiteX39" fmla="*/ 5273778 w 7152968"/>
              <a:gd name="connsiteY39" fmla="*/ 365023 h 857660"/>
              <a:gd name="connsiteX40" fmla="*/ 5754944 w 7152968"/>
              <a:gd name="connsiteY40" fmla="*/ 352528 h 857660"/>
              <a:gd name="connsiteX41" fmla="*/ 5979037 w 7152968"/>
              <a:gd name="connsiteY41" fmla="*/ 114095 h 857660"/>
              <a:gd name="connsiteX0" fmla="*/ 5979037 w 7123471"/>
              <a:gd name="connsiteY0" fmla="*/ 114095 h 857660"/>
              <a:gd name="connsiteX1" fmla="*/ 6272162 w 7123471"/>
              <a:gd name="connsiteY1" fmla="*/ 105902 h 857660"/>
              <a:gd name="connsiteX2" fmla="*/ 6323781 w 7123471"/>
              <a:gd name="connsiteY2" fmla="*/ 0 h 857660"/>
              <a:gd name="connsiteX3" fmla="*/ 6465939 w 7123471"/>
              <a:gd name="connsiteY3" fmla="*/ 14134 h 857660"/>
              <a:gd name="connsiteX4" fmla="*/ 6690033 w 7123471"/>
              <a:gd name="connsiteY4" fmla="*/ 145436 h 857660"/>
              <a:gd name="connsiteX5" fmla="*/ 7070418 w 7123471"/>
              <a:gd name="connsiteY5" fmla="*/ 179234 h 857660"/>
              <a:gd name="connsiteX6" fmla="*/ 7123471 w 7123471"/>
              <a:gd name="connsiteY6" fmla="*/ 429957 h 857660"/>
              <a:gd name="connsiteX7" fmla="*/ 6209071 w 7123471"/>
              <a:gd name="connsiteY7" fmla="*/ 474202 h 857660"/>
              <a:gd name="connsiteX8" fmla="*/ 5958348 w 7123471"/>
              <a:gd name="connsiteY8" fmla="*/ 385712 h 857660"/>
              <a:gd name="connsiteX9" fmla="*/ 5412659 w 7123471"/>
              <a:gd name="connsiteY9" fmla="*/ 415208 h 857660"/>
              <a:gd name="connsiteX10" fmla="*/ 5294671 w 7123471"/>
              <a:gd name="connsiteY10" fmla="*/ 680679 h 857660"/>
              <a:gd name="connsiteX11" fmla="*/ 5132439 w 7123471"/>
              <a:gd name="connsiteY11" fmla="*/ 798666 h 857660"/>
              <a:gd name="connsiteX12" fmla="*/ 4999704 w 7123471"/>
              <a:gd name="connsiteY12" fmla="*/ 828163 h 857660"/>
              <a:gd name="connsiteX13" fmla="*/ 5029200 w 7123471"/>
              <a:gd name="connsiteY13" fmla="*/ 710176 h 857660"/>
              <a:gd name="connsiteX14" fmla="*/ 3480620 w 7123471"/>
              <a:gd name="connsiteY14" fmla="*/ 710176 h 857660"/>
              <a:gd name="connsiteX15" fmla="*/ 3362633 w 7123471"/>
              <a:gd name="connsiteY15" fmla="*/ 813415 h 857660"/>
              <a:gd name="connsiteX16" fmla="*/ 3303639 w 7123471"/>
              <a:gd name="connsiteY16" fmla="*/ 695428 h 857660"/>
              <a:gd name="connsiteX17" fmla="*/ 2610465 w 7123471"/>
              <a:gd name="connsiteY17" fmla="*/ 710176 h 857660"/>
              <a:gd name="connsiteX18" fmla="*/ 2433484 w 7123471"/>
              <a:gd name="connsiteY18" fmla="*/ 857660 h 857660"/>
              <a:gd name="connsiteX19" fmla="*/ 2374491 w 7123471"/>
              <a:gd name="connsiteY19" fmla="*/ 710176 h 857660"/>
              <a:gd name="connsiteX20" fmla="*/ 1268362 w 7123471"/>
              <a:gd name="connsiteY20" fmla="*/ 739673 h 857660"/>
              <a:gd name="connsiteX21" fmla="*/ 1165123 w 7123471"/>
              <a:gd name="connsiteY21" fmla="*/ 842911 h 857660"/>
              <a:gd name="connsiteX22" fmla="*/ 1047136 w 7123471"/>
              <a:gd name="connsiteY22" fmla="*/ 724924 h 857660"/>
              <a:gd name="connsiteX23" fmla="*/ 29497 w 7123471"/>
              <a:gd name="connsiteY23" fmla="*/ 710176 h 857660"/>
              <a:gd name="connsiteX24" fmla="*/ 0 w 7123471"/>
              <a:gd name="connsiteY24" fmla="*/ 444705 h 857660"/>
              <a:gd name="connsiteX25" fmla="*/ 103239 w 7123471"/>
              <a:gd name="connsiteY25" fmla="*/ 496734 h 857660"/>
              <a:gd name="connsiteX26" fmla="*/ 374036 w 7123471"/>
              <a:gd name="connsiteY26" fmla="*/ 451055 h 857660"/>
              <a:gd name="connsiteX27" fmla="*/ 198489 w 7123471"/>
              <a:gd name="connsiteY27" fmla="*/ 439584 h 857660"/>
              <a:gd name="connsiteX28" fmla="*/ 573139 w 7123471"/>
              <a:gd name="connsiteY28" fmla="*/ 445934 h 857660"/>
              <a:gd name="connsiteX29" fmla="*/ 731275 w 7123471"/>
              <a:gd name="connsiteY29" fmla="*/ 343515 h 857660"/>
              <a:gd name="connsiteX30" fmla="*/ 926282 w 7123471"/>
              <a:gd name="connsiteY30" fmla="*/ 463755 h 857660"/>
              <a:gd name="connsiteX31" fmla="*/ 1460091 w 7123471"/>
              <a:gd name="connsiteY31" fmla="*/ 385711 h 857660"/>
              <a:gd name="connsiteX32" fmla="*/ 1755059 w 7123471"/>
              <a:gd name="connsiteY32" fmla="*/ 444705 h 857660"/>
              <a:gd name="connsiteX33" fmla="*/ 2440039 w 7123471"/>
              <a:gd name="connsiteY33" fmla="*/ 445934 h 857660"/>
              <a:gd name="connsiteX34" fmla="*/ 2535289 w 7123471"/>
              <a:gd name="connsiteY34" fmla="*/ 376084 h 857660"/>
              <a:gd name="connsiteX35" fmla="*/ 3379839 w 7123471"/>
              <a:gd name="connsiteY35" fmla="*/ 407834 h 857660"/>
              <a:gd name="connsiteX36" fmla="*/ 3475089 w 7123471"/>
              <a:gd name="connsiteY36" fmla="*/ 350684 h 857660"/>
              <a:gd name="connsiteX37" fmla="*/ 4065639 w 7123471"/>
              <a:gd name="connsiteY37" fmla="*/ 426884 h 857660"/>
              <a:gd name="connsiteX38" fmla="*/ 4998884 w 7123471"/>
              <a:gd name="connsiteY38" fmla="*/ 379361 h 857660"/>
              <a:gd name="connsiteX39" fmla="*/ 5273778 w 7123471"/>
              <a:gd name="connsiteY39" fmla="*/ 365023 h 857660"/>
              <a:gd name="connsiteX40" fmla="*/ 5754944 w 7123471"/>
              <a:gd name="connsiteY40" fmla="*/ 352528 h 857660"/>
              <a:gd name="connsiteX41" fmla="*/ 5979037 w 7123471"/>
              <a:gd name="connsiteY41" fmla="*/ 114095 h 857660"/>
              <a:gd name="connsiteX0" fmla="*/ 5979037 w 7091721"/>
              <a:gd name="connsiteY0" fmla="*/ 11409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5979037 w 7091721"/>
              <a:gd name="connsiteY41" fmla="*/ 11409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13140 w 7091721"/>
              <a:gd name="connsiteY35" fmla="*/ 3887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198489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374036 w 7091721"/>
              <a:gd name="connsiteY26" fmla="*/ 451055 h 857660"/>
              <a:gd name="connsiteX27" fmla="*/ 338189 w 7091721"/>
              <a:gd name="connsiteY27" fmla="*/ 3951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285136 w 7091721"/>
              <a:gd name="connsiteY26" fmla="*/ 432005 h 857660"/>
              <a:gd name="connsiteX27" fmla="*/ 338189 w 7091721"/>
              <a:gd name="connsiteY27" fmla="*/ 3951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460091 w 7091721"/>
              <a:gd name="connsiteY31" fmla="*/ 38571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28513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460091 w 7091721"/>
              <a:gd name="connsiteY30" fmla="*/ 38571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03239 w 7091721"/>
              <a:gd name="connsiteY25" fmla="*/ 496734 h 857660"/>
              <a:gd name="connsiteX26" fmla="*/ 28513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8513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8988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89886 w 7091721"/>
              <a:gd name="connsiteY26" fmla="*/ 432005 h 857660"/>
              <a:gd name="connsiteX27" fmla="*/ 573139 w 7091721"/>
              <a:gd name="connsiteY27" fmla="*/ 445934 h 857660"/>
              <a:gd name="connsiteX28" fmla="*/ 731275 w 7091721"/>
              <a:gd name="connsiteY28" fmla="*/ 343515 h 857660"/>
              <a:gd name="connsiteX29" fmla="*/ 926282 w 7091721"/>
              <a:gd name="connsiteY29" fmla="*/ 463755 h 857660"/>
              <a:gd name="connsiteX30" fmla="*/ 1517241 w 7091721"/>
              <a:gd name="connsiteY30" fmla="*/ 353961 h 857660"/>
              <a:gd name="connsiteX31" fmla="*/ 1755059 w 7091721"/>
              <a:gd name="connsiteY31" fmla="*/ 444705 h 857660"/>
              <a:gd name="connsiteX32" fmla="*/ 2440039 w 7091721"/>
              <a:gd name="connsiteY32" fmla="*/ 445934 h 857660"/>
              <a:gd name="connsiteX33" fmla="*/ 2535289 w 7091721"/>
              <a:gd name="connsiteY33" fmla="*/ 376084 h 857660"/>
              <a:gd name="connsiteX34" fmla="*/ 3195690 w 7091721"/>
              <a:gd name="connsiteY34" fmla="*/ 363384 h 857660"/>
              <a:gd name="connsiteX35" fmla="*/ 3379839 w 7091721"/>
              <a:gd name="connsiteY35" fmla="*/ 407834 h 857660"/>
              <a:gd name="connsiteX36" fmla="*/ 3475089 w 7091721"/>
              <a:gd name="connsiteY36" fmla="*/ 350684 h 857660"/>
              <a:gd name="connsiteX37" fmla="*/ 4065639 w 7091721"/>
              <a:gd name="connsiteY37" fmla="*/ 426884 h 857660"/>
              <a:gd name="connsiteX38" fmla="*/ 4998884 w 7091721"/>
              <a:gd name="connsiteY38" fmla="*/ 379361 h 857660"/>
              <a:gd name="connsiteX39" fmla="*/ 5273778 w 7091721"/>
              <a:gd name="connsiteY39" fmla="*/ 365023 h 857660"/>
              <a:gd name="connsiteX40" fmla="*/ 5754944 w 7091721"/>
              <a:gd name="connsiteY40" fmla="*/ 352528 h 857660"/>
              <a:gd name="connsiteX41" fmla="*/ 6017137 w 7091721"/>
              <a:gd name="connsiteY41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89886 w 7091721"/>
              <a:gd name="connsiteY26" fmla="*/ 432005 h 857660"/>
              <a:gd name="connsiteX27" fmla="*/ 29374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29374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287390 w 7091721"/>
              <a:gd name="connsiteY27" fmla="*/ 4713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287390 w 7091721"/>
              <a:gd name="connsiteY27" fmla="*/ 4713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8936 w 7091721"/>
              <a:gd name="connsiteY26" fmla="*/ 412955 h 857660"/>
              <a:gd name="connsiteX27" fmla="*/ 319140 w 7091721"/>
              <a:gd name="connsiteY27" fmla="*/ 4205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96236 w 7091721"/>
              <a:gd name="connsiteY26" fmla="*/ 400255 h 857660"/>
              <a:gd name="connsiteX27" fmla="*/ 319140 w 7091721"/>
              <a:gd name="connsiteY27" fmla="*/ 42053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96236 w 7091721"/>
              <a:gd name="connsiteY26" fmla="*/ 400255 h 857660"/>
              <a:gd name="connsiteX27" fmla="*/ 255640 w 7091721"/>
              <a:gd name="connsiteY27" fmla="*/ 4395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196236 w 7091721"/>
              <a:gd name="connsiteY26" fmla="*/ 400255 h 857660"/>
              <a:gd name="connsiteX27" fmla="*/ 27469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21636 w 7091721"/>
              <a:gd name="connsiteY26" fmla="*/ 343105 h 857660"/>
              <a:gd name="connsiteX27" fmla="*/ 274690 w 7091721"/>
              <a:gd name="connsiteY27" fmla="*/ 4268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21636 w 7091721"/>
              <a:gd name="connsiteY26" fmla="*/ 343105 h 857660"/>
              <a:gd name="connsiteX27" fmla="*/ 287390 w 7091721"/>
              <a:gd name="connsiteY27" fmla="*/ 4141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  <a:gd name="connsiteX0" fmla="*/ 6017137 w 7091721"/>
              <a:gd name="connsiteY0" fmla="*/ 82345 h 857660"/>
              <a:gd name="connsiteX1" fmla="*/ 6272162 w 7091721"/>
              <a:gd name="connsiteY1" fmla="*/ 105902 h 857660"/>
              <a:gd name="connsiteX2" fmla="*/ 6323781 w 7091721"/>
              <a:gd name="connsiteY2" fmla="*/ 0 h 857660"/>
              <a:gd name="connsiteX3" fmla="*/ 6465939 w 7091721"/>
              <a:gd name="connsiteY3" fmla="*/ 14134 h 857660"/>
              <a:gd name="connsiteX4" fmla="*/ 6690033 w 7091721"/>
              <a:gd name="connsiteY4" fmla="*/ 145436 h 857660"/>
              <a:gd name="connsiteX5" fmla="*/ 7070418 w 7091721"/>
              <a:gd name="connsiteY5" fmla="*/ 179234 h 857660"/>
              <a:gd name="connsiteX6" fmla="*/ 7091721 w 7091721"/>
              <a:gd name="connsiteY6" fmla="*/ 429957 h 857660"/>
              <a:gd name="connsiteX7" fmla="*/ 6209071 w 7091721"/>
              <a:gd name="connsiteY7" fmla="*/ 474202 h 857660"/>
              <a:gd name="connsiteX8" fmla="*/ 5958348 w 7091721"/>
              <a:gd name="connsiteY8" fmla="*/ 385712 h 857660"/>
              <a:gd name="connsiteX9" fmla="*/ 5412659 w 7091721"/>
              <a:gd name="connsiteY9" fmla="*/ 415208 h 857660"/>
              <a:gd name="connsiteX10" fmla="*/ 5294671 w 7091721"/>
              <a:gd name="connsiteY10" fmla="*/ 680679 h 857660"/>
              <a:gd name="connsiteX11" fmla="*/ 5132439 w 7091721"/>
              <a:gd name="connsiteY11" fmla="*/ 798666 h 857660"/>
              <a:gd name="connsiteX12" fmla="*/ 4999704 w 7091721"/>
              <a:gd name="connsiteY12" fmla="*/ 828163 h 857660"/>
              <a:gd name="connsiteX13" fmla="*/ 5029200 w 7091721"/>
              <a:gd name="connsiteY13" fmla="*/ 710176 h 857660"/>
              <a:gd name="connsiteX14" fmla="*/ 3480620 w 7091721"/>
              <a:gd name="connsiteY14" fmla="*/ 710176 h 857660"/>
              <a:gd name="connsiteX15" fmla="*/ 3362633 w 7091721"/>
              <a:gd name="connsiteY15" fmla="*/ 813415 h 857660"/>
              <a:gd name="connsiteX16" fmla="*/ 3303639 w 7091721"/>
              <a:gd name="connsiteY16" fmla="*/ 695428 h 857660"/>
              <a:gd name="connsiteX17" fmla="*/ 2610465 w 7091721"/>
              <a:gd name="connsiteY17" fmla="*/ 710176 h 857660"/>
              <a:gd name="connsiteX18" fmla="*/ 2433484 w 7091721"/>
              <a:gd name="connsiteY18" fmla="*/ 857660 h 857660"/>
              <a:gd name="connsiteX19" fmla="*/ 2374491 w 7091721"/>
              <a:gd name="connsiteY19" fmla="*/ 710176 h 857660"/>
              <a:gd name="connsiteX20" fmla="*/ 1268362 w 7091721"/>
              <a:gd name="connsiteY20" fmla="*/ 739673 h 857660"/>
              <a:gd name="connsiteX21" fmla="*/ 1165123 w 7091721"/>
              <a:gd name="connsiteY21" fmla="*/ 842911 h 857660"/>
              <a:gd name="connsiteX22" fmla="*/ 1047136 w 7091721"/>
              <a:gd name="connsiteY22" fmla="*/ 724924 h 857660"/>
              <a:gd name="connsiteX23" fmla="*/ 29497 w 7091721"/>
              <a:gd name="connsiteY23" fmla="*/ 710176 h 857660"/>
              <a:gd name="connsiteX24" fmla="*/ 0 w 7091721"/>
              <a:gd name="connsiteY24" fmla="*/ 444705 h 857660"/>
              <a:gd name="connsiteX25" fmla="*/ 160389 w 7091721"/>
              <a:gd name="connsiteY25" fmla="*/ 541184 h 857660"/>
              <a:gd name="connsiteX26" fmla="*/ 202586 w 7091721"/>
              <a:gd name="connsiteY26" fmla="*/ 349455 h 857660"/>
              <a:gd name="connsiteX27" fmla="*/ 287390 w 7091721"/>
              <a:gd name="connsiteY27" fmla="*/ 414184 h 857660"/>
              <a:gd name="connsiteX28" fmla="*/ 573139 w 7091721"/>
              <a:gd name="connsiteY28" fmla="*/ 445934 h 857660"/>
              <a:gd name="connsiteX29" fmla="*/ 731275 w 7091721"/>
              <a:gd name="connsiteY29" fmla="*/ 343515 h 857660"/>
              <a:gd name="connsiteX30" fmla="*/ 926282 w 7091721"/>
              <a:gd name="connsiteY30" fmla="*/ 463755 h 857660"/>
              <a:gd name="connsiteX31" fmla="*/ 1517241 w 7091721"/>
              <a:gd name="connsiteY31" fmla="*/ 353961 h 857660"/>
              <a:gd name="connsiteX32" fmla="*/ 1755059 w 7091721"/>
              <a:gd name="connsiteY32" fmla="*/ 444705 h 857660"/>
              <a:gd name="connsiteX33" fmla="*/ 2440039 w 7091721"/>
              <a:gd name="connsiteY33" fmla="*/ 445934 h 857660"/>
              <a:gd name="connsiteX34" fmla="*/ 2535289 w 7091721"/>
              <a:gd name="connsiteY34" fmla="*/ 376084 h 857660"/>
              <a:gd name="connsiteX35" fmla="*/ 3195690 w 7091721"/>
              <a:gd name="connsiteY35" fmla="*/ 363384 h 857660"/>
              <a:gd name="connsiteX36" fmla="*/ 3379839 w 7091721"/>
              <a:gd name="connsiteY36" fmla="*/ 407834 h 857660"/>
              <a:gd name="connsiteX37" fmla="*/ 3475089 w 7091721"/>
              <a:gd name="connsiteY37" fmla="*/ 350684 h 857660"/>
              <a:gd name="connsiteX38" fmla="*/ 4065639 w 7091721"/>
              <a:gd name="connsiteY38" fmla="*/ 426884 h 857660"/>
              <a:gd name="connsiteX39" fmla="*/ 4998884 w 7091721"/>
              <a:gd name="connsiteY39" fmla="*/ 379361 h 857660"/>
              <a:gd name="connsiteX40" fmla="*/ 5273778 w 7091721"/>
              <a:gd name="connsiteY40" fmla="*/ 365023 h 857660"/>
              <a:gd name="connsiteX41" fmla="*/ 5754944 w 7091721"/>
              <a:gd name="connsiteY41" fmla="*/ 352528 h 857660"/>
              <a:gd name="connsiteX42" fmla="*/ 6017137 w 7091721"/>
              <a:gd name="connsiteY42" fmla="*/ 82345 h 85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091721" h="857660">
                <a:moveTo>
                  <a:pt x="6017137" y="82345"/>
                </a:moveTo>
                <a:lnTo>
                  <a:pt x="6272162" y="105902"/>
                </a:lnTo>
                <a:lnTo>
                  <a:pt x="6323781" y="0"/>
                </a:lnTo>
                <a:lnTo>
                  <a:pt x="6465939" y="14134"/>
                </a:lnTo>
                <a:lnTo>
                  <a:pt x="6690033" y="145436"/>
                </a:lnTo>
                <a:lnTo>
                  <a:pt x="7070418" y="179234"/>
                </a:lnTo>
                <a:lnTo>
                  <a:pt x="7091721" y="429957"/>
                </a:lnTo>
                <a:lnTo>
                  <a:pt x="6209071" y="474202"/>
                </a:lnTo>
                <a:lnTo>
                  <a:pt x="5958348" y="385712"/>
                </a:lnTo>
                <a:lnTo>
                  <a:pt x="5412659" y="415208"/>
                </a:lnTo>
                <a:lnTo>
                  <a:pt x="5294671" y="680679"/>
                </a:lnTo>
                <a:lnTo>
                  <a:pt x="5132439" y="798666"/>
                </a:lnTo>
                <a:lnTo>
                  <a:pt x="4999704" y="828163"/>
                </a:lnTo>
                <a:lnTo>
                  <a:pt x="5029200" y="710176"/>
                </a:lnTo>
                <a:lnTo>
                  <a:pt x="3480620" y="710176"/>
                </a:lnTo>
                <a:lnTo>
                  <a:pt x="3362633" y="813415"/>
                </a:lnTo>
                <a:lnTo>
                  <a:pt x="3303639" y="695428"/>
                </a:lnTo>
                <a:lnTo>
                  <a:pt x="2610465" y="710176"/>
                </a:lnTo>
                <a:lnTo>
                  <a:pt x="2433484" y="857660"/>
                </a:lnTo>
                <a:lnTo>
                  <a:pt x="2374491" y="710176"/>
                </a:lnTo>
                <a:lnTo>
                  <a:pt x="1268362" y="739673"/>
                </a:lnTo>
                <a:lnTo>
                  <a:pt x="1165123" y="842911"/>
                </a:lnTo>
                <a:lnTo>
                  <a:pt x="1047136" y="724924"/>
                </a:lnTo>
                <a:lnTo>
                  <a:pt x="29497" y="710176"/>
                </a:lnTo>
                <a:lnTo>
                  <a:pt x="0" y="444705"/>
                </a:lnTo>
                <a:lnTo>
                  <a:pt x="160389" y="541184"/>
                </a:lnTo>
                <a:lnTo>
                  <a:pt x="202586" y="349455"/>
                </a:lnTo>
                <a:cubicBezTo>
                  <a:pt x="224811" y="330405"/>
                  <a:pt x="223515" y="411863"/>
                  <a:pt x="287390" y="414184"/>
                </a:cubicBezTo>
                <a:cubicBezTo>
                  <a:pt x="351265" y="391105"/>
                  <a:pt x="500216" y="459829"/>
                  <a:pt x="573139" y="445934"/>
                </a:cubicBezTo>
                <a:lnTo>
                  <a:pt x="731275" y="343515"/>
                </a:lnTo>
                <a:lnTo>
                  <a:pt x="926282" y="463755"/>
                </a:lnTo>
                <a:lnTo>
                  <a:pt x="1517241" y="353961"/>
                </a:lnTo>
                <a:lnTo>
                  <a:pt x="1755059" y="444705"/>
                </a:lnTo>
                <a:lnTo>
                  <a:pt x="2440039" y="445934"/>
                </a:lnTo>
                <a:lnTo>
                  <a:pt x="2535289" y="376084"/>
                </a:lnTo>
                <a:lnTo>
                  <a:pt x="3195690" y="363384"/>
                </a:lnTo>
                <a:cubicBezTo>
                  <a:pt x="3244373" y="441701"/>
                  <a:pt x="3318456" y="393017"/>
                  <a:pt x="3379839" y="407834"/>
                </a:cubicBezTo>
                <a:lnTo>
                  <a:pt x="3475089" y="350684"/>
                </a:lnTo>
                <a:lnTo>
                  <a:pt x="4065639" y="426884"/>
                </a:lnTo>
                <a:lnTo>
                  <a:pt x="4998884" y="379361"/>
                </a:lnTo>
                <a:lnTo>
                  <a:pt x="5273778" y="365023"/>
                </a:lnTo>
                <a:lnTo>
                  <a:pt x="5754944" y="352528"/>
                </a:lnTo>
                <a:lnTo>
                  <a:pt x="6017137" y="82345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4181AAF-0A5D-4236-8E23-5AFBBDC59620}"/>
              </a:ext>
            </a:extLst>
          </p:cNvPr>
          <p:cNvSpPr/>
          <p:nvPr/>
        </p:nvSpPr>
        <p:spPr>
          <a:xfrm>
            <a:off x="984454" y="3379224"/>
            <a:ext cx="5309420" cy="564126"/>
          </a:xfrm>
          <a:custGeom>
            <a:avLst/>
            <a:gdLst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4970207 w 7079226"/>
              <a:gd name="connsiteY20" fmla="*/ 339213 h 752168"/>
              <a:gd name="connsiteX21" fmla="*/ 5279923 w 7079226"/>
              <a:gd name="connsiteY21" fmla="*/ 294968 h 752168"/>
              <a:gd name="connsiteX22" fmla="*/ 5250426 w 7079226"/>
              <a:gd name="connsiteY2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4970207 w 7079226"/>
              <a:gd name="connsiteY21" fmla="*/ 339213 h 752168"/>
              <a:gd name="connsiteX22" fmla="*/ 5279923 w 7079226"/>
              <a:gd name="connsiteY22" fmla="*/ 294968 h 752168"/>
              <a:gd name="connsiteX23" fmla="*/ 5250426 w 7079226"/>
              <a:gd name="connsiteY23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211519 w 7079226"/>
              <a:gd name="connsiteY21" fmla="*/ 371168 h 752168"/>
              <a:gd name="connsiteX22" fmla="*/ 4970207 w 7079226"/>
              <a:gd name="connsiteY22" fmla="*/ 339213 h 752168"/>
              <a:gd name="connsiteX23" fmla="*/ 5279923 w 7079226"/>
              <a:gd name="connsiteY23" fmla="*/ 294968 h 752168"/>
              <a:gd name="connsiteX24" fmla="*/ 5250426 w 7079226"/>
              <a:gd name="connsiteY2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135319 w 7079226"/>
              <a:gd name="connsiteY21" fmla="*/ 437843 h 752168"/>
              <a:gd name="connsiteX22" fmla="*/ 4970207 w 7079226"/>
              <a:gd name="connsiteY22" fmla="*/ 339213 h 752168"/>
              <a:gd name="connsiteX23" fmla="*/ 5279923 w 7079226"/>
              <a:gd name="connsiteY23" fmla="*/ 294968 h 752168"/>
              <a:gd name="connsiteX24" fmla="*/ 5250426 w 7079226"/>
              <a:gd name="connsiteY2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4970207 w 7079226"/>
              <a:gd name="connsiteY22" fmla="*/ 339213 h 752168"/>
              <a:gd name="connsiteX23" fmla="*/ 5279923 w 7079226"/>
              <a:gd name="connsiteY23" fmla="*/ 294968 h 752168"/>
              <a:gd name="connsiteX24" fmla="*/ 5250426 w 7079226"/>
              <a:gd name="connsiteY2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506794 w 7079226"/>
              <a:gd name="connsiteY22" fmla="*/ 447368 h 752168"/>
              <a:gd name="connsiteX23" fmla="*/ 4970207 w 7079226"/>
              <a:gd name="connsiteY23" fmla="*/ 339213 h 752168"/>
              <a:gd name="connsiteX24" fmla="*/ 5279923 w 7079226"/>
              <a:gd name="connsiteY24" fmla="*/ 294968 h 752168"/>
              <a:gd name="connsiteX25" fmla="*/ 5250426 w 7079226"/>
              <a:gd name="connsiteY25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4970207 w 7079226"/>
              <a:gd name="connsiteY23" fmla="*/ 339213 h 752168"/>
              <a:gd name="connsiteX24" fmla="*/ 5279923 w 7079226"/>
              <a:gd name="connsiteY24" fmla="*/ 294968 h 752168"/>
              <a:gd name="connsiteX25" fmla="*/ 5250426 w 7079226"/>
              <a:gd name="connsiteY25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4970207 w 7079226"/>
              <a:gd name="connsiteY24" fmla="*/ 339213 h 752168"/>
              <a:gd name="connsiteX25" fmla="*/ 5279923 w 7079226"/>
              <a:gd name="connsiteY25" fmla="*/ 294968 h 752168"/>
              <a:gd name="connsiteX26" fmla="*/ 5250426 w 7079226"/>
              <a:gd name="connsiteY26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454532 w 7079226"/>
              <a:gd name="connsiteY24" fmla="*/ 356881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59282 w 7079226"/>
              <a:gd name="connsiteY24" fmla="*/ 485468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49757 w 7079226"/>
              <a:gd name="connsiteY24" fmla="*/ 518805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4970207 w 7079226"/>
              <a:gd name="connsiteY25" fmla="*/ 339213 h 752168"/>
              <a:gd name="connsiteX26" fmla="*/ 5279923 w 7079226"/>
              <a:gd name="connsiteY26" fmla="*/ 294968 h 752168"/>
              <a:gd name="connsiteX27" fmla="*/ 5250426 w 7079226"/>
              <a:gd name="connsiteY27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640269 w 7079226"/>
              <a:gd name="connsiteY25" fmla="*/ 466418 h 752168"/>
              <a:gd name="connsiteX26" fmla="*/ 4970207 w 7079226"/>
              <a:gd name="connsiteY26" fmla="*/ 339213 h 752168"/>
              <a:gd name="connsiteX27" fmla="*/ 5279923 w 7079226"/>
              <a:gd name="connsiteY27" fmla="*/ 294968 h 752168"/>
              <a:gd name="connsiteX28" fmla="*/ 5250426 w 7079226"/>
              <a:gd name="connsiteY28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4970207 w 7079226"/>
              <a:gd name="connsiteY26" fmla="*/ 339213 h 752168"/>
              <a:gd name="connsiteX27" fmla="*/ 5279923 w 7079226"/>
              <a:gd name="connsiteY27" fmla="*/ 294968 h 752168"/>
              <a:gd name="connsiteX28" fmla="*/ 5250426 w 7079226"/>
              <a:gd name="connsiteY28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73607 w 7079226"/>
              <a:gd name="connsiteY26" fmla="*/ 433081 h 752168"/>
              <a:gd name="connsiteX27" fmla="*/ 4970207 w 7079226"/>
              <a:gd name="connsiteY27" fmla="*/ 339213 h 752168"/>
              <a:gd name="connsiteX28" fmla="*/ 5279923 w 7079226"/>
              <a:gd name="connsiteY28" fmla="*/ 294968 h 752168"/>
              <a:gd name="connsiteX29" fmla="*/ 5250426 w 7079226"/>
              <a:gd name="connsiteY29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4970207 w 7079226"/>
              <a:gd name="connsiteY27" fmla="*/ 339213 h 752168"/>
              <a:gd name="connsiteX28" fmla="*/ 5279923 w 7079226"/>
              <a:gd name="connsiteY28" fmla="*/ 294968 h 752168"/>
              <a:gd name="connsiteX29" fmla="*/ 5250426 w 7079226"/>
              <a:gd name="connsiteY29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40344 w 7079226"/>
              <a:gd name="connsiteY27" fmla="*/ 333068 h 752168"/>
              <a:gd name="connsiteX28" fmla="*/ 4970207 w 7079226"/>
              <a:gd name="connsiteY28" fmla="*/ 339213 h 752168"/>
              <a:gd name="connsiteX29" fmla="*/ 5279923 w 7079226"/>
              <a:gd name="connsiteY29" fmla="*/ 294968 h 752168"/>
              <a:gd name="connsiteX30" fmla="*/ 5250426 w 7079226"/>
              <a:gd name="connsiteY30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4970207 w 7079226"/>
              <a:gd name="connsiteY28" fmla="*/ 339213 h 752168"/>
              <a:gd name="connsiteX29" fmla="*/ 5279923 w 7079226"/>
              <a:gd name="connsiteY29" fmla="*/ 294968 h 752168"/>
              <a:gd name="connsiteX30" fmla="*/ 5250426 w 7079226"/>
              <a:gd name="connsiteY30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16544 w 7079226"/>
              <a:gd name="connsiteY28" fmla="*/ 342593 h 752168"/>
              <a:gd name="connsiteX29" fmla="*/ 4970207 w 7079226"/>
              <a:gd name="connsiteY29" fmla="*/ 339213 h 752168"/>
              <a:gd name="connsiteX30" fmla="*/ 5279923 w 7079226"/>
              <a:gd name="connsiteY30" fmla="*/ 294968 h 752168"/>
              <a:gd name="connsiteX31" fmla="*/ 5250426 w 7079226"/>
              <a:gd name="connsiteY31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278444 w 7079226"/>
              <a:gd name="connsiteY28" fmla="*/ 490230 h 752168"/>
              <a:gd name="connsiteX29" fmla="*/ 4970207 w 7079226"/>
              <a:gd name="connsiteY29" fmla="*/ 339213 h 752168"/>
              <a:gd name="connsiteX30" fmla="*/ 5279923 w 7079226"/>
              <a:gd name="connsiteY30" fmla="*/ 294968 h 752168"/>
              <a:gd name="connsiteX31" fmla="*/ 5250426 w 7079226"/>
              <a:gd name="connsiteY31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4970207 w 7079226"/>
              <a:gd name="connsiteY29" fmla="*/ 339213 h 752168"/>
              <a:gd name="connsiteX30" fmla="*/ 5279923 w 7079226"/>
              <a:gd name="connsiteY30" fmla="*/ 294968 h 752168"/>
              <a:gd name="connsiteX31" fmla="*/ 5250426 w 7079226"/>
              <a:gd name="connsiteY31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11794 w 7079226"/>
              <a:gd name="connsiteY29" fmla="*/ 437843 h 752168"/>
              <a:gd name="connsiteX30" fmla="*/ 4970207 w 7079226"/>
              <a:gd name="connsiteY30" fmla="*/ 339213 h 752168"/>
              <a:gd name="connsiteX31" fmla="*/ 5279923 w 7079226"/>
              <a:gd name="connsiteY31" fmla="*/ 294968 h 752168"/>
              <a:gd name="connsiteX32" fmla="*/ 5250426 w 7079226"/>
              <a:gd name="connsiteY3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79923 w 7079226"/>
              <a:gd name="connsiteY31" fmla="*/ 294968 h 752168"/>
              <a:gd name="connsiteX32" fmla="*/ 5250426 w 7079226"/>
              <a:gd name="connsiteY3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13248 w 7079226"/>
              <a:gd name="connsiteY31" fmla="*/ 366406 h 752168"/>
              <a:gd name="connsiteX32" fmla="*/ 5250426 w 7079226"/>
              <a:gd name="connsiteY32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13248 w 7079226"/>
              <a:gd name="connsiteY31" fmla="*/ 366406 h 752168"/>
              <a:gd name="connsiteX32" fmla="*/ 5221544 w 7079226"/>
              <a:gd name="connsiteY32" fmla="*/ 204481 h 752168"/>
              <a:gd name="connsiteX33" fmla="*/ 5250426 w 7079226"/>
              <a:gd name="connsiteY33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213248 w 7079226"/>
              <a:gd name="connsiteY31" fmla="*/ 366406 h 752168"/>
              <a:gd name="connsiteX32" fmla="*/ 5288219 w 7079226"/>
              <a:gd name="connsiteY32" fmla="*/ 199718 h 752168"/>
              <a:gd name="connsiteX33" fmla="*/ 5250426 w 7079226"/>
              <a:gd name="connsiteY33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5059619 w 7079226"/>
              <a:gd name="connsiteY31" fmla="*/ 352118 h 752168"/>
              <a:gd name="connsiteX32" fmla="*/ 5213248 w 7079226"/>
              <a:gd name="connsiteY32" fmla="*/ 366406 h 752168"/>
              <a:gd name="connsiteX33" fmla="*/ 5288219 w 7079226"/>
              <a:gd name="connsiteY33" fmla="*/ 199718 h 752168"/>
              <a:gd name="connsiteX34" fmla="*/ 5250426 w 7079226"/>
              <a:gd name="connsiteY3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4992944 w 7079226"/>
              <a:gd name="connsiteY31" fmla="*/ 394981 h 752168"/>
              <a:gd name="connsiteX32" fmla="*/ 5213248 w 7079226"/>
              <a:gd name="connsiteY32" fmla="*/ 366406 h 752168"/>
              <a:gd name="connsiteX33" fmla="*/ 5288219 w 7079226"/>
              <a:gd name="connsiteY33" fmla="*/ 199718 h 752168"/>
              <a:gd name="connsiteX34" fmla="*/ 5250426 w 7079226"/>
              <a:gd name="connsiteY34" fmla="*/ 0 h 752168"/>
              <a:gd name="connsiteX0" fmla="*/ 5250426 w 7079226"/>
              <a:gd name="connsiteY0" fmla="*/ 0 h 752168"/>
              <a:gd name="connsiteX1" fmla="*/ 7079226 w 7079226"/>
              <a:gd name="connsiteY1" fmla="*/ 58994 h 752168"/>
              <a:gd name="connsiteX2" fmla="*/ 7079226 w 7079226"/>
              <a:gd name="connsiteY2" fmla="*/ 427703 h 752168"/>
              <a:gd name="connsiteX3" fmla="*/ 6474542 w 7079226"/>
              <a:gd name="connsiteY3" fmla="*/ 339213 h 752168"/>
              <a:gd name="connsiteX4" fmla="*/ 6032091 w 7079226"/>
              <a:gd name="connsiteY4" fmla="*/ 353962 h 752168"/>
              <a:gd name="connsiteX5" fmla="*/ 5648633 w 7079226"/>
              <a:gd name="connsiteY5" fmla="*/ 471949 h 752168"/>
              <a:gd name="connsiteX6" fmla="*/ 5501149 w 7079226"/>
              <a:gd name="connsiteY6" fmla="*/ 368710 h 752168"/>
              <a:gd name="connsiteX7" fmla="*/ 5043949 w 7079226"/>
              <a:gd name="connsiteY7" fmla="*/ 398207 h 752168"/>
              <a:gd name="connsiteX8" fmla="*/ 5029200 w 7079226"/>
              <a:gd name="connsiteY8" fmla="*/ 634181 h 752168"/>
              <a:gd name="connsiteX9" fmla="*/ 4070555 w 7079226"/>
              <a:gd name="connsiteY9" fmla="*/ 648929 h 752168"/>
              <a:gd name="connsiteX10" fmla="*/ 3908323 w 7079226"/>
              <a:gd name="connsiteY10" fmla="*/ 752168 h 752168"/>
              <a:gd name="connsiteX11" fmla="*/ 3878826 w 7079226"/>
              <a:gd name="connsiteY11" fmla="*/ 648929 h 752168"/>
              <a:gd name="connsiteX12" fmla="*/ 1740310 w 7079226"/>
              <a:gd name="connsiteY12" fmla="*/ 634181 h 752168"/>
              <a:gd name="connsiteX13" fmla="*/ 1666568 w 7079226"/>
              <a:gd name="connsiteY13" fmla="*/ 604684 h 752168"/>
              <a:gd name="connsiteX14" fmla="*/ 1474839 w 7079226"/>
              <a:gd name="connsiteY14" fmla="*/ 634181 h 752168"/>
              <a:gd name="connsiteX15" fmla="*/ 1061884 w 7079226"/>
              <a:gd name="connsiteY15" fmla="*/ 693174 h 752168"/>
              <a:gd name="connsiteX16" fmla="*/ 383459 w 7079226"/>
              <a:gd name="connsiteY16" fmla="*/ 693174 h 752168"/>
              <a:gd name="connsiteX17" fmla="*/ 250723 w 7079226"/>
              <a:gd name="connsiteY17" fmla="*/ 634181 h 752168"/>
              <a:gd name="connsiteX18" fmla="*/ 29497 w 7079226"/>
              <a:gd name="connsiteY18" fmla="*/ 634181 h 752168"/>
              <a:gd name="connsiteX19" fmla="*/ 0 w 7079226"/>
              <a:gd name="connsiteY19" fmla="*/ 383458 h 752168"/>
              <a:gd name="connsiteX20" fmla="*/ 1068644 w 7079226"/>
              <a:gd name="connsiteY20" fmla="*/ 375931 h 752168"/>
              <a:gd name="connsiteX21" fmla="*/ 1087694 w 7079226"/>
              <a:gd name="connsiteY21" fmla="*/ 466418 h 752168"/>
              <a:gd name="connsiteX22" fmla="*/ 1382969 w 7079226"/>
              <a:gd name="connsiteY22" fmla="*/ 385456 h 752168"/>
              <a:gd name="connsiteX23" fmla="*/ 2316419 w 7079226"/>
              <a:gd name="connsiteY23" fmla="*/ 366406 h 752168"/>
              <a:gd name="connsiteX24" fmla="*/ 2378332 w 7079226"/>
              <a:gd name="connsiteY24" fmla="*/ 490230 h 752168"/>
              <a:gd name="connsiteX25" fmla="*/ 2511682 w 7079226"/>
              <a:gd name="connsiteY25" fmla="*/ 433080 h 752168"/>
              <a:gd name="connsiteX26" fmla="*/ 2640270 w 7079226"/>
              <a:gd name="connsiteY26" fmla="*/ 342593 h 752168"/>
              <a:gd name="connsiteX27" fmla="*/ 3207007 w 7079226"/>
              <a:gd name="connsiteY27" fmla="*/ 352118 h 752168"/>
              <a:gd name="connsiteX28" fmla="*/ 3302256 w 7079226"/>
              <a:gd name="connsiteY28" fmla="*/ 452130 h 752168"/>
              <a:gd name="connsiteX29" fmla="*/ 3430844 w 7079226"/>
              <a:gd name="connsiteY29" fmla="*/ 352118 h 752168"/>
              <a:gd name="connsiteX30" fmla="*/ 4970207 w 7079226"/>
              <a:gd name="connsiteY30" fmla="*/ 339213 h 752168"/>
              <a:gd name="connsiteX31" fmla="*/ 4992944 w 7079226"/>
              <a:gd name="connsiteY31" fmla="*/ 394981 h 752168"/>
              <a:gd name="connsiteX32" fmla="*/ 5237060 w 7079226"/>
              <a:gd name="connsiteY32" fmla="*/ 337831 h 752168"/>
              <a:gd name="connsiteX33" fmla="*/ 5288219 w 7079226"/>
              <a:gd name="connsiteY33" fmla="*/ 199718 h 752168"/>
              <a:gd name="connsiteX34" fmla="*/ 5250426 w 7079226"/>
              <a:gd name="connsiteY34" fmla="*/ 0 h 75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79226" h="752168">
                <a:moveTo>
                  <a:pt x="5250426" y="0"/>
                </a:moveTo>
                <a:lnTo>
                  <a:pt x="7079226" y="58994"/>
                </a:lnTo>
                <a:lnTo>
                  <a:pt x="7079226" y="427703"/>
                </a:lnTo>
                <a:lnTo>
                  <a:pt x="6474542" y="339213"/>
                </a:lnTo>
                <a:lnTo>
                  <a:pt x="6032091" y="353962"/>
                </a:lnTo>
                <a:lnTo>
                  <a:pt x="5648633" y="471949"/>
                </a:lnTo>
                <a:lnTo>
                  <a:pt x="5501149" y="368710"/>
                </a:lnTo>
                <a:lnTo>
                  <a:pt x="5043949" y="398207"/>
                </a:lnTo>
                <a:lnTo>
                  <a:pt x="5029200" y="634181"/>
                </a:lnTo>
                <a:lnTo>
                  <a:pt x="4070555" y="648929"/>
                </a:lnTo>
                <a:lnTo>
                  <a:pt x="3908323" y="752168"/>
                </a:lnTo>
                <a:lnTo>
                  <a:pt x="3878826" y="648929"/>
                </a:lnTo>
                <a:lnTo>
                  <a:pt x="1740310" y="634181"/>
                </a:lnTo>
                <a:lnTo>
                  <a:pt x="1666568" y="604684"/>
                </a:lnTo>
                <a:lnTo>
                  <a:pt x="1474839" y="634181"/>
                </a:lnTo>
                <a:lnTo>
                  <a:pt x="1061884" y="693174"/>
                </a:lnTo>
                <a:lnTo>
                  <a:pt x="383459" y="693174"/>
                </a:lnTo>
                <a:lnTo>
                  <a:pt x="250723" y="634181"/>
                </a:lnTo>
                <a:lnTo>
                  <a:pt x="29497" y="634181"/>
                </a:lnTo>
                <a:lnTo>
                  <a:pt x="0" y="383458"/>
                </a:lnTo>
                <a:lnTo>
                  <a:pt x="1068644" y="375931"/>
                </a:lnTo>
                <a:lnTo>
                  <a:pt x="1087694" y="466418"/>
                </a:lnTo>
                <a:lnTo>
                  <a:pt x="1382969" y="385456"/>
                </a:lnTo>
                <a:lnTo>
                  <a:pt x="2316419" y="366406"/>
                </a:lnTo>
                <a:lnTo>
                  <a:pt x="2378332" y="490230"/>
                </a:lnTo>
                <a:lnTo>
                  <a:pt x="2511682" y="433080"/>
                </a:lnTo>
                <a:lnTo>
                  <a:pt x="2640270" y="342593"/>
                </a:lnTo>
                <a:lnTo>
                  <a:pt x="3207007" y="352118"/>
                </a:lnTo>
                <a:lnTo>
                  <a:pt x="3302256" y="452130"/>
                </a:lnTo>
                <a:lnTo>
                  <a:pt x="3430844" y="352118"/>
                </a:lnTo>
                <a:lnTo>
                  <a:pt x="4970207" y="339213"/>
                </a:lnTo>
                <a:lnTo>
                  <a:pt x="4992944" y="394981"/>
                </a:lnTo>
                <a:lnTo>
                  <a:pt x="5237060" y="337831"/>
                </a:lnTo>
                <a:lnTo>
                  <a:pt x="5288219" y="199718"/>
                </a:lnTo>
                <a:lnTo>
                  <a:pt x="5250426" y="0"/>
                </a:lnTo>
                <a:close/>
              </a:path>
            </a:pathLst>
          </a:custGeom>
          <a:gradFill>
            <a:gsLst>
              <a:gs pos="0">
                <a:srgbClr val="DBDBDB"/>
              </a:gs>
              <a:gs pos="77000">
                <a:srgbClr val="D1D1D1"/>
              </a:gs>
              <a:gs pos="100000">
                <a:srgbClr val="EBEBE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4D385B1A-8C82-45E8-AFB6-CA4C8D96417C}"/>
              </a:ext>
            </a:extLst>
          </p:cNvPr>
          <p:cNvSpPr/>
          <p:nvPr/>
        </p:nvSpPr>
        <p:spPr>
          <a:xfrm>
            <a:off x="907027" y="2328401"/>
            <a:ext cx="5446763" cy="1183559"/>
          </a:xfrm>
          <a:custGeom>
            <a:avLst/>
            <a:gdLst>
              <a:gd name="connsiteX0" fmla="*/ 1637071 w 7300451"/>
              <a:gd name="connsiteY0" fmla="*/ 162233 h 1578078"/>
              <a:gd name="connsiteX1" fmla="*/ 3215148 w 7300451"/>
              <a:gd name="connsiteY1" fmla="*/ 176981 h 1578078"/>
              <a:gd name="connsiteX2" fmla="*/ 3362632 w 7300451"/>
              <a:gd name="connsiteY2" fmla="*/ 280220 h 1578078"/>
              <a:gd name="connsiteX3" fmla="*/ 3760838 w 7300451"/>
              <a:gd name="connsiteY3" fmla="*/ 0 h 1578078"/>
              <a:gd name="connsiteX4" fmla="*/ 7300451 w 7300451"/>
              <a:gd name="connsiteY4" fmla="*/ 29497 h 1578078"/>
              <a:gd name="connsiteX5" fmla="*/ 7270955 w 7300451"/>
              <a:gd name="connsiteY5" fmla="*/ 1209368 h 1578078"/>
              <a:gd name="connsiteX6" fmla="*/ 6504038 w 7300451"/>
              <a:gd name="connsiteY6" fmla="*/ 1194620 h 1578078"/>
              <a:gd name="connsiteX7" fmla="*/ 6504038 w 7300451"/>
              <a:gd name="connsiteY7" fmla="*/ 1076633 h 1578078"/>
              <a:gd name="connsiteX8" fmla="*/ 6327058 w 7300451"/>
              <a:gd name="connsiteY8" fmla="*/ 1091381 h 1578078"/>
              <a:gd name="connsiteX9" fmla="*/ 6164826 w 7300451"/>
              <a:gd name="connsiteY9" fmla="*/ 1165123 h 1578078"/>
              <a:gd name="connsiteX10" fmla="*/ 5987845 w 7300451"/>
              <a:gd name="connsiteY10" fmla="*/ 1356852 h 1578078"/>
              <a:gd name="connsiteX11" fmla="*/ 5869858 w 7300451"/>
              <a:gd name="connsiteY11" fmla="*/ 1415846 h 1578078"/>
              <a:gd name="connsiteX12" fmla="*/ 4247535 w 7300451"/>
              <a:gd name="connsiteY12" fmla="*/ 1445342 h 1578078"/>
              <a:gd name="connsiteX13" fmla="*/ 4144297 w 7300451"/>
              <a:gd name="connsiteY13" fmla="*/ 1489588 h 1578078"/>
              <a:gd name="connsiteX14" fmla="*/ 3996813 w 7300451"/>
              <a:gd name="connsiteY14" fmla="*/ 1430594 h 1578078"/>
              <a:gd name="connsiteX15" fmla="*/ 3451122 w 7300451"/>
              <a:gd name="connsiteY15" fmla="*/ 1415846 h 1578078"/>
              <a:gd name="connsiteX16" fmla="*/ 3303638 w 7300451"/>
              <a:gd name="connsiteY16" fmla="*/ 1474839 h 1578078"/>
              <a:gd name="connsiteX17" fmla="*/ 3038167 w 7300451"/>
              <a:gd name="connsiteY17" fmla="*/ 1415846 h 1578078"/>
              <a:gd name="connsiteX18" fmla="*/ 2639961 w 7300451"/>
              <a:gd name="connsiteY18" fmla="*/ 1415846 h 1578078"/>
              <a:gd name="connsiteX19" fmla="*/ 2433484 w 7300451"/>
              <a:gd name="connsiteY19" fmla="*/ 1548581 h 1578078"/>
              <a:gd name="connsiteX20" fmla="*/ 2094271 w 7300451"/>
              <a:gd name="connsiteY20" fmla="*/ 1474839 h 1578078"/>
              <a:gd name="connsiteX21" fmla="*/ 1489587 w 7300451"/>
              <a:gd name="connsiteY21" fmla="*/ 1430594 h 1578078"/>
              <a:gd name="connsiteX22" fmla="*/ 958645 w 7300451"/>
              <a:gd name="connsiteY22" fmla="*/ 1519084 h 1578078"/>
              <a:gd name="connsiteX23" fmla="*/ 899651 w 7300451"/>
              <a:gd name="connsiteY23" fmla="*/ 1504336 h 1578078"/>
              <a:gd name="connsiteX24" fmla="*/ 870155 w 7300451"/>
              <a:gd name="connsiteY24" fmla="*/ 1430594 h 1578078"/>
              <a:gd name="connsiteX25" fmla="*/ 693174 w 7300451"/>
              <a:gd name="connsiteY25" fmla="*/ 1430594 h 1578078"/>
              <a:gd name="connsiteX26" fmla="*/ 589935 w 7300451"/>
              <a:gd name="connsiteY26" fmla="*/ 1548581 h 1578078"/>
              <a:gd name="connsiteX27" fmla="*/ 442451 w 7300451"/>
              <a:gd name="connsiteY27" fmla="*/ 1533833 h 1578078"/>
              <a:gd name="connsiteX28" fmla="*/ 412955 w 7300451"/>
              <a:gd name="connsiteY28" fmla="*/ 1460091 h 1578078"/>
              <a:gd name="connsiteX29" fmla="*/ 324464 w 7300451"/>
              <a:gd name="connsiteY29" fmla="*/ 1460091 h 1578078"/>
              <a:gd name="connsiteX30" fmla="*/ 162232 w 7300451"/>
              <a:gd name="connsiteY30" fmla="*/ 1578078 h 1578078"/>
              <a:gd name="connsiteX31" fmla="*/ 103238 w 7300451"/>
              <a:gd name="connsiteY31" fmla="*/ 1578078 h 1578078"/>
              <a:gd name="connsiteX32" fmla="*/ 0 w 7300451"/>
              <a:gd name="connsiteY32" fmla="*/ 1238865 h 1578078"/>
              <a:gd name="connsiteX33" fmla="*/ 14748 w 7300451"/>
              <a:gd name="connsiteY33" fmla="*/ 1135626 h 1578078"/>
              <a:gd name="connsiteX34" fmla="*/ 294967 w 7300451"/>
              <a:gd name="connsiteY34" fmla="*/ 1091381 h 1578078"/>
              <a:gd name="connsiteX35" fmla="*/ 1519084 w 7300451"/>
              <a:gd name="connsiteY35" fmla="*/ 1076633 h 1578078"/>
              <a:gd name="connsiteX36" fmla="*/ 1563329 w 7300451"/>
              <a:gd name="connsiteY36" fmla="*/ 1076633 h 1578078"/>
              <a:gd name="connsiteX37" fmla="*/ 1607574 w 7300451"/>
              <a:gd name="connsiteY37" fmla="*/ 294968 h 1578078"/>
              <a:gd name="connsiteX38" fmla="*/ 1607574 w 7300451"/>
              <a:gd name="connsiteY38" fmla="*/ 206478 h 1578078"/>
              <a:gd name="connsiteX39" fmla="*/ 1637071 w 7300451"/>
              <a:gd name="connsiteY39" fmla="*/ 162233 h 1578078"/>
              <a:gd name="connsiteX0" fmla="*/ 1637071 w 7300451"/>
              <a:gd name="connsiteY0" fmla="*/ 162233 h 1578078"/>
              <a:gd name="connsiteX1" fmla="*/ 3215148 w 7300451"/>
              <a:gd name="connsiteY1" fmla="*/ 176981 h 1578078"/>
              <a:gd name="connsiteX2" fmla="*/ 3362632 w 7300451"/>
              <a:gd name="connsiteY2" fmla="*/ 280220 h 1578078"/>
              <a:gd name="connsiteX3" fmla="*/ 3760838 w 7300451"/>
              <a:gd name="connsiteY3" fmla="*/ 0 h 1578078"/>
              <a:gd name="connsiteX4" fmla="*/ 7300451 w 7300451"/>
              <a:gd name="connsiteY4" fmla="*/ 29497 h 1578078"/>
              <a:gd name="connsiteX5" fmla="*/ 7270955 w 7300451"/>
              <a:gd name="connsiteY5" fmla="*/ 1209368 h 1578078"/>
              <a:gd name="connsiteX6" fmla="*/ 6504038 w 7300451"/>
              <a:gd name="connsiteY6" fmla="*/ 1194620 h 1578078"/>
              <a:gd name="connsiteX7" fmla="*/ 6504038 w 7300451"/>
              <a:gd name="connsiteY7" fmla="*/ 1076633 h 1578078"/>
              <a:gd name="connsiteX8" fmla="*/ 6308008 w 7300451"/>
              <a:gd name="connsiteY8" fmla="*/ 1158056 h 1578078"/>
              <a:gd name="connsiteX9" fmla="*/ 6164826 w 7300451"/>
              <a:gd name="connsiteY9" fmla="*/ 1165123 h 1578078"/>
              <a:gd name="connsiteX10" fmla="*/ 5987845 w 7300451"/>
              <a:gd name="connsiteY10" fmla="*/ 1356852 h 1578078"/>
              <a:gd name="connsiteX11" fmla="*/ 5869858 w 7300451"/>
              <a:gd name="connsiteY11" fmla="*/ 1415846 h 1578078"/>
              <a:gd name="connsiteX12" fmla="*/ 4247535 w 7300451"/>
              <a:gd name="connsiteY12" fmla="*/ 1445342 h 1578078"/>
              <a:gd name="connsiteX13" fmla="*/ 4144297 w 7300451"/>
              <a:gd name="connsiteY13" fmla="*/ 1489588 h 1578078"/>
              <a:gd name="connsiteX14" fmla="*/ 3996813 w 7300451"/>
              <a:gd name="connsiteY14" fmla="*/ 1430594 h 1578078"/>
              <a:gd name="connsiteX15" fmla="*/ 3451122 w 7300451"/>
              <a:gd name="connsiteY15" fmla="*/ 1415846 h 1578078"/>
              <a:gd name="connsiteX16" fmla="*/ 3303638 w 7300451"/>
              <a:gd name="connsiteY16" fmla="*/ 1474839 h 1578078"/>
              <a:gd name="connsiteX17" fmla="*/ 3038167 w 7300451"/>
              <a:gd name="connsiteY17" fmla="*/ 1415846 h 1578078"/>
              <a:gd name="connsiteX18" fmla="*/ 2639961 w 7300451"/>
              <a:gd name="connsiteY18" fmla="*/ 1415846 h 1578078"/>
              <a:gd name="connsiteX19" fmla="*/ 2433484 w 7300451"/>
              <a:gd name="connsiteY19" fmla="*/ 1548581 h 1578078"/>
              <a:gd name="connsiteX20" fmla="*/ 2094271 w 7300451"/>
              <a:gd name="connsiteY20" fmla="*/ 1474839 h 1578078"/>
              <a:gd name="connsiteX21" fmla="*/ 1489587 w 7300451"/>
              <a:gd name="connsiteY21" fmla="*/ 1430594 h 1578078"/>
              <a:gd name="connsiteX22" fmla="*/ 958645 w 7300451"/>
              <a:gd name="connsiteY22" fmla="*/ 1519084 h 1578078"/>
              <a:gd name="connsiteX23" fmla="*/ 899651 w 7300451"/>
              <a:gd name="connsiteY23" fmla="*/ 1504336 h 1578078"/>
              <a:gd name="connsiteX24" fmla="*/ 870155 w 7300451"/>
              <a:gd name="connsiteY24" fmla="*/ 1430594 h 1578078"/>
              <a:gd name="connsiteX25" fmla="*/ 693174 w 7300451"/>
              <a:gd name="connsiteY25" fmla="*/ 1430594 h 1578078"/>
              <a:gd name="connsiteX26" fmla="*/ 589935 w 7300451"/>
              <a:gd name="connsiteY26" fmla="*/ 1548581 h 1578078"/>
              <a:gd name="connsiteX27" fmla="*/ 442451 w 7300451"/>
              <a:gd name="connsiteY27" fmla="*/ 1533833 h 1578078"/>
              <a:gd name="connsiteX28" fmla="*/ 412955 w 7300451"/>
              <a:gd name="connsiteY28" fmla="*/ 1460091 h 1578078"/>
              <a:gd name="connsiteX29" fmla="*/ 324464 w 7300451"/>
              <a:gd name="connsiteY29" fmla="*/ 1460091 h 1578078"/>
              <a:gd name="connsiteX30" fmla="*/ 162232 w 7300451"/>
              <a:gd name="connsiteY30" fmla="*/ 1578078 h 1578078"/>
              <a:gd name="connsiteX31" fmla="*/ 103238 w 7300451"/>
              <a:gd name="connsiteY31" fmla="*/ 1578078 h 1578078"/>
              <a:gd name="connsiteX32" fmla="*/ 0 w 7300451"/>
              <a:gd name="connsiteY32" fmla="*/ 1238865 h 1578078"/>
              <a:gd name="connsiteX33" fmla="*/ 14748 w 7300451"/>
              <a:gd name="connsiteY33" fmla="*/ 1135626 h 1578078"/>
              <a:gd name="connsiteX34" fmla="*/ 294967 w 7300451"/>
              <a:gd name="connsiteY34" fmla="*/ 1091381 h 1578078"/>
              <a:gd name="connsiteX35" fmla="*/ 1519084 w 7300451"/>
              <a:gd name="connsiteY35" fmla="*/ 1076633 h 1578078"/>
              <a:gd name="connsiteX36" fmla="*/ 1563329 w 7300451"/>
              <a:gd name="connsiteY36" fmla="*/ 1076633 h 1578078"/>
              <a:gd name="connsiteX37" fmla="*/ 1607574 w 7300451"/>
              <a:gd name="connsiteY37" fmla="*/ 294968 h 1578078"/>
              <a:gd name="connsiteX38" fmla="*/ 1607574 w 7300451"/>
              <a:gd name="connsiteY38" fmla="*/ 206478 h 1578078"/>
              <a:gd name="connsiteX39" fmla="*/ 1637071 w 7300451"/>
              <a:gd name="connsiteY39" fmla="*/ 162233 h 1578078"/>
              <a:gd name="connsiteX0" fmla="*/ 1637071 w 7270955"/>
              <a:gd name="connsiteY0" fmla="*/ 162233 h 1578078"/>
              <a:gd name="connsiteX1" fmla="*/ 3215148 w 7270955"/>
              <a:gd name="connsiteY1" fmla="*/ 176981 h 1578078"/>
              <a:gd name="connsiteX2" fmla="*/ 3362632 w 7270955"/>
              <a:gd name="connsiteY2" fmla="*/ 280220 h 1578078"/>
              <a:gd name="connsiteX3" fmla="*/ 3760838 w 7270955"/>
              <a:gd name="connsiteY3" fmla="*/ 0 h 1578078"/>
              <a:gd name="connsiteX4" fmla="*/ 6906751 w 7270955"/>
              <a:gd name="connsiteY4" fmla="*/ 29497 h 1578078"/>
              <a:gd name="connsiteX5" fmla="*/ 7270955 w 7270955"/>
              <a:gd name="connsiteY5" fmla="*/ 1209368 h 1578078"/>
              <a:gd name="connsiteX6" fmla="*/ 6504038 w 7270955"/>
              <a:gd name="connsiteY6" fmla="*/ 1194620 h 1578078"/>
              <a:gd name="connsiteX7" fmla="*/ 6504038 w 7270955"/>
              <a:gd name="connsiteY7" fmla="*/ 1076633 h 1578078"/>
              <a:gd name="connsiteX8" fmla="*/ 6308008 w 7270955"/>
              <a:gd name="connsiteY8" fmla="*/ 1158056 h 1578078"/>
              <a:gd name="connsiteX9" fmla="*/ 6164826 w 7270955"/>
              <a:gd name="connsiteY9" fmla="*/ 1165123 h 1578078"/>
              <a:gd name="connsiteX10" fmla="*/ 5987845 w 7270955"/>
              <a:gd name="connsiteY10" fmla="*/ 1356852 h 1578078"/>
              <a:gd name="connsiteX11" fmla="*/ 5869858 w 7270955"/>
              <a:gd name="connsiteY11" fmla="*/ 1415846 h 1578078"/>
              <a:gd name="connsiteX12" fmla="*/ 4247535 w 7270955"/>
              <a:gd name="connsiteY12" fmla="*/ 1445342 h 1578078"/>
              <a:gd name="connsiteX13" fmla="*/ 4144297 w 7270955"/>
              <a:gd name="connsiteY13" fmla="*/ 1489588 h 1578078"/>
              <a:gd name="connsiteX14" fmla="*/ 3996813 w 7270955"/>
              <a:gd name="connsiteY14" fmla="*/ 1430594 h 1578078"/>
              <a:gd name="connsiteX15" fmla="*/ 3451122 w 7270955"/>
              <a:gd name="connsiteY15" fmla="*/ 1415846 h 1578078"/>
              <a:gd name="connsiteX16" fmla="*/ 3303638 w 7270955"/>
              <a:gd name="connsiteY16" fmla="*/ 1474839 h 1578078"/>
              <a:gd name="connsiteX17" fmla="*/ 3038167 w 7270955"/>
              <a:gd name="connsiteY17" fmla="*/ 1415846 h 1578078"/>
              <a:gd name="connsiteX18" fmla="*/ 2639961 w 7270955"/>
              <a:gd name="connsiteY18" fmla="*/ 1415846 h 1578078"/>
              <a:gd name="connsiteX19" fmla="*/ 2433484 w 7270955"/>
              <a:gd name="connsiteY19" fmla="*/ 1548581 h 1578078"/>
              <a:gd name="connsiteX20" fmla="*/ 2094271 w 7270955"/>
              <a:gd name="connsiteY20" fmla="*/ 1474839 h 1578078"/>
              <a:gd name="connsiteX21" fmla="*/ 1489587 w 7270955"/>
              <a:gd name="connsiteY21" fmla="*/ 1430594 h 1578078"/>
              <a:gd name="connsiteX22" fmla="*/ 958645 w 7270955"/>
              <a:gd name="connsiteY22" fmla="*/ 1519084 h 1578078"/>
              <a:gd name="connsiteX23" fmla="*/ 899651 w 7270955"/>
              <a:gd name="connsiteY23" fmla="*/ 1504336 h 1578078"/>
              <a:gd name="connsiteX24" fmla="*/ 870155 w 7270955"/>
              <a:gd name="connsiteY24" fmla="*/ 1430594 h 1578078"/>
              <a:gd name="connsiteX25" fmla="*/ 693174 w 7270955"/>
              <a:gd name="connsiteY25" fmla="*/ 1430594 h 1578078"/>
              <a:gd name="connsiteX26" fmla="*/ 589935 w 7270955"/>
              <a:gd name="connsiteY26" fmla="*/ 1548581 h 1578078"/>
              <a:gd name="connsiteX27" fmla="*/ 442451 w 7270955"/>
              <a:gd name="connsiteY27" fmla="*/ 1533833 h 1578078"/>
              <a:gd name="connsiteX28" fmla="*/ 412955 w 7270955"/>
              <a:gd name="connsiteY28" fmla="*/ 1460091 h 1578078"/>
              <a:gd name="connsiteX29" fmla="*/ 324464 w 7270955"/>
              <a:gd name="connsiteY29" fmla="*/ 1460091 h 1578078"/>
              <a:gd name="connsiteX30" fmla="*/ 162232 w 7270955"/>
              <a:gd name="connsiteY30" fmla="*/ 1578078 h 1578078"/>
              <a:gd name="connsiteX31" fmla="*/ 103238 w 7270955"/>
              <a:gd name="connsiteY31" fmla="*/ 1578078 h 1578078"/>
              <a:gd name="connsiteX32" fmla="*/ 0 w 7270955"/>
              <a:gd name="connsiteY32" fmla="*/ 1238865 h 1578078"/>
              <a:gd name="connsiteX33" fmla="*/ 14748 w 7270955"/>
              <a:gd name="connsiteY33" fmla="*/ 1135626 h 1578078"/>
              <a:gd name="connsiteX34" fmla="*/ 294967 w 7270955"/>
              <a:gd name="connsiteY34" fmla="*/ 1091381 h 1578078"/>
              <a:gd name="connsiteX35" fmla="*/ 1519084 w 7270955"/>
              <a:gd name="connsiteY35" fmla="*/ 1076633 h 1578078"/>
              <a:gd name="connsiteX36" fmla="*/ 1563329 w 7270955"/>
              <a:gd name="connsiteY36" fmla="*/ 1076633 h 1578078"/>
              <a:gd name="connsiteX37" fmla="*/ 1607574 w 7270955"/>
              <a:gd name="connsiteY37" fmla="*/ 294968 h 1578078"/>
              <a:gd name="connsiteX38" fmla="*/ 1607574 w 7270955"/>
              <a:gd name="connsiteY38" fmla="*/ 206478 h 1578078"/>
              <a:gd name="connsiteX39" fmla="*/ 1637071 w 7270955"/>
              <a:gd name="connsiteY39" fmla="*/ 162233 h 1578078"/>
              <a:gd name="connsiteX0" fmla="*/ 1637071 w 7270955"/>
              <a:gd name="connsiteY0" fmla="*/ 162233 h 1578078"/>
              <a:gd name="connsiteX1" fmla="*/ 3215148 w 7270955"/>
              <a:gd name="connsiteY1" fmla="*/ 176981 h 1578078"/>
              <a:gd name="connsiteX2" fmla="*/ 3362632 w 7270955"/>
              <a:gd name="connsiteY2" fmla="*/ 280220 h 1578078"/>
              <a:gd name="connsiteX3" fmla="*/ 3760838 w 7270955"/>
              <a:gd name="connsiteY3" fmla="*/ 0 h 1578078"/>
              <a:gd name="connsiteX4" fmla="*/ 7262351 w 7270955"/>
              <a:gd name="connsiteY4" fmla="*/ 42197 h 1578078"/>
              <a:gd name="connsiteX5" fmla="*/ 7270955 w 7270955"/>
              <a:gd name="connsiteY5" fmla="*/ 1209368 h 1578078"/>
              <a:gd name="connsiteX6" fmla="*/ 6504038 w 7270955"/>
              <a:gd name="connsiteY6" fmla="*/ 1194620 h 1578078"/>
              <a:gd name="connsiteX7" fmla="*/ 6504038 w 7270955"/>
              <a:gd name="connsiteY7" fmla="*/ 1076633 h 1578078"/>
              <a:gd name="connsiteX8" fmla="*/ 6308008 w 7270955"/>
              <a:gd name="connsiteY8" fmla="*/ 1158056 h 1578078"/>
              <a:gd name="connsiteX9" fmla="*/ 6164826 w 7270955"/>
              <a:gd name="connsiteY9" fmla="*/ 1165123 h 1578078"/>
              <a:gd name="connsiteX10" fmla="*/ 5987845 w 7270955"/>
              <a:gd name="connsiteY10" fmla="*/ 1356852 h 1578078"/>
              <a:gd name="connsiteX11" fmla="*/ 5869858 w 7270955"/>
              <a:gd name="connsiteY11" fmla="*/ 1415846 h 1578078"/>
              <a:gd name="connsiteX12" fmla="*/ 4247535 w 7270955"/>
              <a:gd name="connsiteY12" fmla="*/ 1445342 h 1578078"/>
              <a:gd name="connsiteX13" fmla="*/ 4144297 w 7270955"/>
              <a:gd name="connsiteY13" fmla="*/ 1489588 h 1578078"/>
              <a:gd name="connsiteX14" fmla="*/ 3996813 w 7270955"/>
              <a:gd name="connsiteY14" fmla="*/ 1430594 h 1578078"/>
              <a:gd name="connsiteX15" fmla="*/ 3451122 w 7270955"/>
              <a:gd name="connsiteY15" fmla="*/ 1415846 h 1578078"/>
              <a:gd name="connsiteX16" fmla="*/ 3303638 w 7270955"/>
              <a:gd name="connsiteY16" fmla="*/ 1474839 h 1578078"/>
              <a:gd name="connsiteX17" fmla="*/ 3038167 w 7270955"/>
              <a:gd name="connsiteY17" fmla="*/ 1415846 h 1578078"/>
              <a:gd name="connsiteX18" fmla="*/ 2639961 w 7270955"/>
              <a:gd name="connsiteY18" fmla="*/ 1415846 h 1578078"/>
              <a:gd name="connsiteX19" fmla="*/ 2433484 w 7270955"/>
              <a:gd name="connsiteY19" fmla="*/ 1548581 h 1578078"/>
              <a:gd name="connsiteX20" fmla="*/ 2094271 w 7270955"/>
              <a:gd name="connsiteY20" fmla="*/ 1474839 h 1578078"/>
              <a:gd name="connsiteX21" fmla="*/ 1489587 w 7270955"/>
              <a:gd name="connsiteY21" fmla="*/ 1430594 h 1578078"/>
              <a:gd name="connsiteX22" fmla="*/ 958645 w 7270955"/>
              <a:gd name="connsiteY22" fmla="*/ 1519084 h 1578078"/>
              <a:gd name="connsiteX23" fmla="*/ 899651 w 7270955"/>
              <a:gd name="connsiteY23" fmla="*/ 1504336 h 1578078"/>
              <a:gd name="connsiteX24" fmla="*/ 870155 w 7270955"/>
              <a:gd name="connsiteY24" fmla="*/ 1430594 h 1578078"/>
              <a:gd name="connsiteX25" fmla="*/ 693174 w 7270955"/>
              <a:gd name="connsiteY25" fmla="*/ 1430594 h 1578078"/>
              <a:gd name="connsiteX26" fmla="*/ 589935 w 7270955"/>
              <a:gd name="connsiteY26" fmla="*/ 1548581 h 1578078"/>
              <a:gd name="connsiteX27" fmla="*/ 442451 w 7270955"/>
              <a:gd name="connsiteY27" fmla="*/ 1533833 h 1578078"/>
              <a:gd name="connsiteX28" fmla="*/ 412955 w 7270955"/>
              <a:gd name="connsiteY28" fmla="*/ 1460091 h 1578078"/>
              <a:gd name="connsiteX29" fmla="*/ 324464 w 7270955"/>
              <a:gd name="connsiteY29" fmla="*/ 1460091 h 1578078"/>
              <a:gd name="connsiteX30" fmla="*/ 162232 w 7270955"/>
              <a:gd name="connsiteY30" fmla="*/ 1578078 h 1578078"/>
              <a:gd name="connsiteX31" fmla="*/ 103238 w 7270955"/>
              <a:gd name="connsiteY31" fmla="*/ 1578078 h 1578078"/>
              <a:gd name="connsiteX32" fmla="*/ 0 w 7270955"/>
              <a:gd name="connsiteY32" fmla="*/ 1238865 h 1578078"/>
              <a:gd name="connsiteX33" fmla="*/ 14748 w 7270955"/>
              <a:gd name="connsiteY33" fmla="*/ 1135626 h 1578078"/>
              <a:gd name="connsiteX34" fmla="*/ 294967 w 7270955"/>
              <a:gd name="connsiteY34" fmla="*/ 1091381 h 1578078"/>
              <a:gd name="connsiteX35" fmla="*/ 1519084 w 7270955"/>
              <a:gd name="connsiteY35" fmla="*/ 1076633 h 1578078"/>
              <a:gd name="connsiteX36" fmla="*/ 1563329 w 7270955"/>
              <a:gd name="connsiteY36" fmla="*/ 1076633 h 1578078"/>
              <a:gd name="connsiteX37" fmla="*/ 1607574 w 7270955"/>
              <a:gd name="connsiteY37" fmla="*/ 294968 h 1578078"/>
              <a:gd name="connsiteX38" fmla="*/ 1607574 w 7270955"/>
              <a:gd name="connsiteY38" fmla="*/ 206478 h 1578078"/>
              <a:gd name="connsiteX39" fmla="*/ 1637071 w 7270955"/>
              <a:gd name="connsiteY39" fmla="*/ 162233 h 1578078"/>
              <a:gd name="connsiteX0" fmla="*/ 1637071 w 7262351"/>
              <a:gd name="connsiteY0" fmla="*/ 162233 h 1578078"/>
              <a:gd name="connsiteX1" fmla="*/ 3215148 w 7262351"/>
              <a:gd name="connsiteY1" fmla="*/ 176981 h 1578078"/>
              <a:gd name="connsiteX2" fmla="*/ 3362632 w 7262351"/>
              <a:gd name="connsiteY2" fmla="*/ 280220 h 1578078"/>
              <a:gd name="connsiteX3" fmla="*/ 3760838 w 7262351"/>
              <a:gd name="connsiteY3" fmla="*/ 0 h 1578078"/>
              <a:gd name="connsiteX4" fmla="*/ 7262351 w 7262351"/>
              <a:gd name="connsiteY4" fmla="*/ 42197 h 1578078"/>
              <a:gd name="connsiteX5" fmla="*/ 7220155 w 7262351"/>
              <a:gd name="connsiteY5" fmla="*/ 1209368 h 1578078"/>
              <a:gd name="connsiteX6" fmla="*/ 6504038 w 7262351"/>
              <a:gd name="connsiteY6" fmla="*/ 1194620 h 1578078"/>
              <a:gd name="connsiteX7" fmla="*/ 6504038 w 7262351"/>
              <a:gd name="connsiteY7" fmla="*/ 1076633 h 1578078"/>
              <a:gd name="connsiteX8" fmla="*/ 6308008 w 7262351"/>
              <a:gd name="connsiteY8" fmla="*/ 1158056 h 1578078"/>
              <a:gd name="connsiteX9" fmla="*/ 6164826 w 7262351"/>
              <a:gd name="connsiteY9" fmla="*/ 1165123 h 1578078"/>
              <a:gd name="connsiteX10" fmla="*/ 5987845 w 7262351"/>
              <a:gd name="connsiteY10" fmla="*/ 1356852 h 1578078"/>
              <a:gd name="connsiteX11" fmla="*/ 5869858 w 7262351"/>
              <a:gd name="connsiteY11" fmla="*/ 1415846 h 1578078"/>
              <a:gd name="connsiteX12" fmla="*/ 4247535 w 7262351"/>
              <a:gd name="connsiteY12" fmla="*/ 1445342 h 1578078"/>
              <a:gd name="connsiteX13" fmla="*/ 4144297 w 7262351"/>
              <a:gd name="connsiteY13" fmla="*/ 1489588 h 1578078"/>
              <a:gd name="connsiteX14" fmla="*/ 3996813 w 7262351"/>
              <a:gd name="connsiteY14" fmla="*/ 1430594 h 1578078"/>
              <a:gd name="connsiteX15" fmla="*/ 3451122 w 7262351"/>
              <a:gd name="connsiteY15" fmla="*/ 1415846 h 1578078"/>
              <a:gd name="connsiteX16" fmla="*/ 3303638 w 7262351"/>
              <a:gd name="connsiteY16" fmla="*/ 1474839 h 1578078"/>
              <a:gd name="connsiteX17" fmla="*/ 3038167 w 7262351"/>
              <a:gd name="connsiteY17" fmla="*/ 1415846 h 1578078"/>
              <a:gd name="connsiteX18" fmla="*/ 2639961 w 7262351"/>
              <a:gd name="connsiteY18" fmla="*/ 1415846 h 1578078"/>
              <a:gd name="connsiteX19" fmla="*/ 2433484 w 7262351"/>
              <a:gd name="connsiteY19" fmla="*/ 1548581 h 1578078"/>
              <a:gd name="connsiteX20" fmla="*/ 2094271 w 7262351"/>
              <a:gd name="connsiteY20" fmla="*/ 1474839 h 1578078"/>
              <a:gd name="connsiteX21" fmla="*/ 1489587 w 7262351"/>
              <a:gd name="connsiteY21" fmla="*/ 1430594 h 1578078"/>
              <a:gd name="connsiteX22" fmla="*/ 958645 w 7262351"/>
              <a:gd name="connsiteY22" fmla="*/ 1519084 h 1578078"/>
              <a:gd name="connsiteX23" fmla="*/ 899651 w 7262351"/>
              <a:gd name="connsiteY23" fmla="*/ 1504336 h 1578078"/>
              <a:gd name="connsiteX24" fmla="*/ 870155 w 7262351"/>
              <a:gd name="connsiteY24" fmla="*/ 1430594 h 1578078"/>
              <a:gd name="connsiteX25" fmla="*/ 693174 w 7262351"/>
              <a:gd name="connsiteY25" fmla="*/ 1430594 h 1578078"/>
              <a:gd name="connsiteX26" fmla="*/ 589935 w 7262351"/>
              <a:gd name="connsiteY26" fmla="*/ 1548581 h 1578078"/>
              <a:gd name="connsiteX27" fmla="*/ 442451 w 7262351"/>
              <a:gd name="connsiteY27" fmla="*/ 1533833 h 1578078"/>
              <a:gd name="connsiteX28" fmla="*/ 412955 w 7262351"/>
              <a:gd name="connsiteY28" fmla="*/ 1460091 h 1578078"/>
              <a:gd name="connsiteX29" fmla="*/ 324464 w 7262351"/>
              <a:gd name="connsiteY29" fmla="*/ 1460091 h 1578078"/>
              <a:gd name="connsiteX30" fmla="*/ 162232 w 7262351"/>
              <a:gd name="connsiteY30" fmla="*/ 1578078 h 1578078"/>
              <a:gd name="connsiteX31" fmla="*/ 103238 w 7262351"/>
              <a:gd name="connsiteY31" fmla="*/ 1578078 h 1578078"/>
              <a:gd name="connsiteX32" fmla="*/ 0 w 7262351"/>
              <a:gd name="connsiteY32" fmla="*/ 1238865 h 1578078"/>
              <a:gd name="connsiteX33" fmla="*/ 14748 w 7262351"/>
              <a:gd name="connsiteY33" fmla="*/ 1135626 h 1578078"/>
              <a:gd name="connsiteX34" fmla="*/ 294967 w 7262351"/>
              <a:gd name="connsiteY34" fmla="*/ 1091381 h 1578078"/>
              <a:gd name="connsiteX35" fmla="*/ 1519084 w 7262351"/>
              <a:gd name="connsiteY35" fmla="*/ 1076633 h 1578078"/>
              <a:gd name="connsiteX36" fmla="*/ 1563329 w 7262351"/>
              <a:gd name="connsiteY36" fmla="*/ 1076633 h 1578078"/>
              <a:gd name="connsiteX37" fmla="*/ 1607574 w 7262351"/>
              <a:gd name="connsiteY37" fmla="*/ 294968 h 1578078"/>
              <a:gd name="connsiteX38" fmla="*/ 1607574 w 7262351"/>
              <a:gd name="connsiteY38" fmla="*/ 206478 h 1578078"/>
              <a:gd name="connsiteX39" fmla="*/ 1637071 w 7262351"/>
              <a:gd name="connsiteY39" fmla="*/ 162233 h 157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62351" h="1578078">
                <a:moveTo>
                  <a:pt x="1637071" y="162233"/>
                </a:moveTo>
                <a:lnTo>
                  <a:pt x="3215148" y="176981"/>
                </a:lnTo>
                <a:lnTo>
                  <a:pt x="3362632" y="280220"/>
                </a:lnTo>
                <a:lnTo>
                  <a:pt x="3760838" y="0"/>
                </a:lnTo>
                <a:lnTo>
                  <a:pt x="7262351" y="42197"/>
                </a:lnTo>
                <a:lnTo>
                  <a:pt x="7220155" y="1209368"/>
                </a:lnTo>
                <a:lnTo>
                  <a:pt x="6504038" y="1194620"/>
                </a:lnTo>
                <a:lnTo>
                  <a:pt x="6504038" y="1076633"/>
                </a:lnTo>
                <a:lnTo>
                  <a:pt x="6308008" y="1158056"/>
                </a:lnTo>
                <a:lnTo>
                  <a:pt x="6164826" y="1165123"/>
                </a:lnTo>
                <a:lnTo>
                  <a:pt x="5987845" y="1356852"/>
                </a:lnTo>
                <a:lnTo>
                  <a:pt x="5869858" y="1415846"/>
                </a:lnTo>
                <a:lnTo>
                  <a:pt x="4247535" y="1445342"/>
                </a:lnTo>
                <a:lnTo>
                  <a:pt x="4144297" y="1489588"/>
                </a:lnTo>
                <a:lnTo>
                  <a:pt x="3996813" y="1430594"/>
                </a:lnTo>
                <a:lnTo>
                  <a:pt x="3451122" y="1415846"/>
                </a:lnTo>
                <a:lnTo>
                  <a:pt x="3303638" y="1474839"/>
                </a:lnTo>
                <a:lnTo>
                  <a:pt x="3038167" y="1415846"/>
                </a:lnTo>
                <a:lnTo>
                  <a:pt x="2639961" y="1415846"/>
                </a:lnTo>
                <a:lnTo>
                  <a:pt x="2433484" y="1548581"/>
                </a:lnTo>
                <a:lnTo>
                  <a:pt x="2094271" y="1474839"/>
                </a:lnTo>
                <a:lnTo>
                  <a:pt x="1489587" y="1430594"/>
                </a:lnTo>
                <a:lnTo>
                  <a:pt x="958645" y="1519084"/>
                </a:lnTo>
                <a:lnTo>
                  <a:pt x="899651" y="1504336"/>
                </a:lnTo>
                <a:lnTo>
                  <a:pt x="870155" y="1430594"/>
                </a:lnTo>
                <a:lnTo>
                  <a:pt x="693174" y="1430594"/>
                </a:lnTo>
                <a:lnTo>
                  <a:pt x="589935" y="1548581"/>
                </a:lnTo>
                <a:lnTo>
                  <a:pt x="442451" y="1533833"/>
                </a:lnTo>
                <a:lnTo>
                  <a:pt x="412955" y="1460091"/>
                </a:lnTo>
                <a:lnTo>
                  <a:pt x="324464" y="1460091"/>
                </a:lnTo>
                <a:lnTo>
                  <a:pt x="162232" y="1578078"/>
                </a:lnTo>
                <a:lnTo>
                  <a:pt x="103238" y="1578078"/>
                </a:lnTo>
                <a:lnTo>
                  <a:pt x="0" y="1238865"/>
                </a:lnTo>
                <a:lnTo>
                  <a:pt x="14748" y="1135626"/>
                </a:lnTo>
                <a:lnTo>
                  <a:pt x="294967" y="1091381"/>
                </a:lnTo>
                <a:lnTo>
                  <a:pt x="1519084" y="1076633"/>
                </a:lnTo>
                <a:lnTo>
                  <a:pt x="1563329" y="1076633"/>
                </a:lnTo>
                <a:lnTo>
                  <a:pt x="1607574" y="294968"/>
                </a:lnTo>
                <a:lnTo>
                  <a:pt x="1607574" y="206478"/>
                </a:lnTo>
                <a:lnTo>
                  <a:pt x="1637071" y="162233"/>
                </a:lnTo>
                <a:close/>
              </a:path>
            </a:pathLst>
          </a:custGeom>
          <a:gradFill flip="none" rotWithShape="1">
            <a:gsLst>
              <a:gs pos="0">
                <a:srgbClr val="D7D7D7"/>
              </a:gs>
              <a:gs pos="64000">
                <a:srgbClr val="D1D1D1"/>
              </a:gs>
              <a:gs pos="100000">
                <a:srgbClr val="EBEBE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gradFill flip="none" rotWithShape="1">
                <a:gsLst>
                  <a:gs pos="0">
                    <a:prstClr val="white">
                      <a:shade val="30000"/>
                      <a:satMod val="115000"/>
                    </a:prstClr>
                  </a:gs>
                  <a:gs pos="50000">
                    <a:prstClr val="white">
                      <a:shade val="67500"/>
                      <a:satMod val="115000"/>
                    </a:prstClr>
                  </a:gs>
                  <a:gs pos="100000">
                    <a:prstClr val="white">
                      <a:shade val="100000"/>
                      <a:satMod val="115000"/>
                    </a:prstClr>
                  </a:gs>
                </a:gsLst>
                <a:lin ang="10800000" scaled="1"/>
                <a:tileRect/>
              </a:gradFill>
              <a:latin typeface="Calibri" panose="020F0502020204030204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091F7AE6-B744-4201-94FF-57020DF3EB41}"/>
              </a:ext>
            </a:extLst>
          </p:cNvPr>
          <p:cNvSpPr/>
          <p:nvPr/>
        </p:nvSpPr>
        <p:spPr>
          <a:xfrm>
            <a:off x="1003698" y="3125392"/>
            <a:ext cx="5150644" cy="629840"/>
          </a:xfrm>
          <a:custGeom>
            <a:avLst/>
            <a:gdLst>
              <a:gd name="connsiteX0" fmla="*/ 5143500 w 6867525"/>
              <a:gd name="connsiteY0" fmla="*/ 661987 h 804862"/>
              <a:gd name="connsiteX1" fmla="*/ 5172075 w 6867525"/>
              <a:gd name="connsiteY1" fmla="*/ 500062 h 804862"/>
              <a:gd name="connsiteX2" fmla="*/ 5210175 w 6867525"/>
              <a:gd name="connsiteY2" fmla="*/ 400050 h 804862"/>
              <a:gd name="connsiteX3" fmla="*/ 6810375 w 6867525"/>
              <a:gd name="connsiteY3" fmla="*/ 385762 h 804862"/>
              <a:gd name="connsiteX4" fmla="*/ 6867525 w 6867525"/>
              <a:gd name="connsiteY4" fmla="*/ 157162 h 804862"/>
              <a:gd name="connsiteX5" fmla="*/ 6662737 w 6867525"/>
              <a:gd name="connsiteY5" fmla="*/ 128587 h 804862"/>
              <a:gd name="connsiteX6" fmla="*/ 6357937 w 6867525"/>
              <a:gd name="connsiteY6" fmla="*/ 142875 h 804862"/>
              <a:gd name="connsiteX7" fmla="*/ 6376987 w 6867525"/>
              <a:gd name="connsiteY7" fmla="*/ 0 h 804862"/>
              <a:gd name="connsiteX8" fmla="*/ 6219825 w 6867525"/>
              <a:gd name="connsiteY8" fmla="*/ 47625 h 804862"/>
              <a:gd name="connsiteX9" fmla="*/ 6105525 w 6867525"/>
              <a:gd name="connsiteY9" fmla="*/ 85725 h 804862"/>
              <a:gd name="connsiteX10" fmla="*/ 6043612 w 6867525"/>
              <a:gd name="connsiteY10" fmla="*/ 80962 h 804862"/>
              <a:gd name="connsiteX11" fmla="*/ 5976937 w 6867525"/>
              <a:gd name="connsiteY11" fmla="*/ 152400 h 804862"/>
              <a:gd name="connsiteX12" fmla="*/ 5900737 w 6867525"/>
              <a:gd name="connsiteY12" fmla="*/ 252412 h 804862"/>
              <a:gd name="connsiteX13" fmla="*/ 5791200 w 6867525"/>
              <a:gd name="connsiteY13" fmla="*/ 319087 h 804862"/>
              <a:gd name="connsiteX14" fmla="*/ 5272087 w 6867525"/>
              <a:gd name="connsiteY14" fmla="*/ 342900 h 804862"/>
              <a:gd name="connsiteX15" fmla="*/ 4995862 w 6867525"/>
              <a:gd name="connsiteY15" fmla="*/ 366712 h 804862"/>
              <a:gd name="connsiteX16" fmla="*/ 4876800 w 6867525"/>
              <a:gd name="connsiteY16" fmla="*/ 376237 h 804862"/>
              <a:gd name="connsiteX17" fmla="*/ 4676775 w 6867525"/>
              <a:gd name="connsiteY17" fmla="*/ 476250 h 804862"/>
              <a:gd name="connsiteX18" fmla="*/ 4329112 w 6867525"/>
              <a:gd name="connsiteY18" fmla="*/ 438150 h 804862"/>
              <a:gd name="connsiteX19" fmla="*/ 4048125 w 6867525"/>
              <a:gd name="connsiteY19" fmla="*/ 400050 h 804862"/>
              <a:gd name="connsiteX20" fmla="*/ 3890962 w 6867525"/>
              <a:gd name="connsiteY20" fmla="*/ 342900 h 804862"/>
              <a:gd name="connsiteX21" fmla="*/ 3795712 w 6867525"/>
              <a:gd name="connsiteY21" fmla="*/ 419100 h 804862"/>
              <a:gd name="connsiteX22" fmla="*/ 3657600 w 6867525"/>
              <a:gd name="connsiteY22" fmla="*/ 376237 h 804862"/>
              <a:gd name="connsiteX23" fmla="*/ 3567112 w 6867525"/>
              <a:gd name="connsiteY23" fmla="*/ 371475 h 804862"/>
              <a:gd name="connsiteX24" fmla="*/ 3357562 w 6867525"/>
              <a:gd name="connsiteY24" fmla="*/ 333375 h 804862"/>
              <a:gd name="connsiteX25" fmla="*/ 3252787 w 6867525"/>
              <a:gd name="connsiteY25" fmla="*/ 423862 h 804862"/>
              <a:gd name="connsiteX26" fmla="*/ 3095625 w 6867525"/>
              <a:gd name="connsiteY26" fmla="*/ 352425 h 804862"/>
              <a:gd name="connsiteX27" fmla="*/ 3019425 w 6867525"/>
              <a:gd name="connsiteY27" fmla="*/ 409575 h 804862"/>
              <a:gd name="connsiteX28" fmla="*/ 2919412 w 6867525"/>
              <a:gd name="connsiteY28" fmla="*/ 390525 h 804862"/>
              <a:gd name="connsiteX29" fmla="*/ 2647950 w 6867525"/>
              <a:gd name="connsiteY29" fmla="*/ 481012 h 804862"/>
              <a:gd name="connsiteX30" fmla="*/ 2571750 w 6867525"/>
              <a:gd name="connsiteY30" fmla="*/ 366712 h 804862"/>
              <a:gd name="connsiteX31" fmla="*/ 2352675 w 6867525"/>
              <a:gd name="connsiteY31" fmla="*/ 395287 h 804862"/>
              <a:gd name="connsiteX32" fmla="*/ 2295525 w 6867525"/>
              <a:gd name="connsiteY32" fmla="*/ 528637 h 804862"/>
              <a:gd name="connsiteX33" fmla="*/ 2185987 w 6867525"/>
              <a:gd name="connsiteY33" fmla="*/ 476250 h 804862"/>
              <a:gd name="connsiteX34" fmla="*/ 1852612 w 6867525"/>
              <a:gd name="connsiteY34" fmla="*/ 447675 h 804862"/>
              <a:gd name="connsiteX35" fmla="*/ 1681162 w 6867525"/>
              <a:gd name="connsiteY35" fmla="*/ 438150 h 804862"/>
              <a:gd name="connsiteX36" fmla="*/ 1595437 w 6867525"/>
              <a:gd name="connsiteY36" fmla="*/ 419100 h 804862"/>
              <a:gd name="connsiteX37" fmla="*/ 1462087 w 6867525"/>
              <a:gd name="connsiteY37" fmla="*/ 357187 h 804862"/>
              <a:gd name="connsiteX38" fmla="*/ 1376362 w 6867525"/>
              <a:gd name="connsiteY38" fmla="*/ 461962 h 804862"/>
              <a:gd name="connsiteX39" fmla="*/ 1333500 w 6867525"/>
              <a:gd name="connsiteY39" fmla="*/ 419100 h 804862"/>
              <a:gd name="connsiteX40" fmla="*/ 1095375 w 6867525"/>
              <a:gd name="connsiteY40" fmla="*/ 442912 h 804862"/>
              <a:gd name="connsiteX41" fmla="*/ 990600 w 6867525"/>
              <a:gd name="connsiteY41" fmla="*/ 519112 h 804862"/>
              <a:gd name="connsiteX42" fmla="*/ 852487 w 6867525"/>
              <a:gd name="connsiteY42" fmla="*/ 509587 h 804862"/>
              <a:gd name="connsiteX43" fmla="*/ 766762 w 6867525"/>
              <a:gd name="connsiteY43" fmla="*/ 452437 h 804862"/>
              <a:gd name="connsiteX44" fmla="*/ 762000 w 6867525"/>
              <a:gd name="connsiteY44" fmla="*/ 376237 h 804862"/>
              <a:gd name="connsiteX45" fmla="*/ 685800 w 6867525"/>
              <a:gd name="connsiteY45" fmla="*/ 342900 h 804862"/>
              <a:gd name="connsiteX46" fmla="*/ 595312 w 6867525"/>
              <a:gd name="connsiteY46" fmla="*/ 371475 h 804862"/>
              <a:gd name="connsiteX47" fmla="*/ 566737 w 6867525"/>
              <a:gd name="connsiteY47" fmla="*/ 471487 h 804862"/>
              <a:gd name="connsiteX48" fmla="*/ 419100 w 6867525"/>
              <a:gd name="connsiteY48" fmla="*/ 528637 h 804862"/>
              <a:gd name="connsiteX49" fmla="*/ 300037 w 6867525"/>
              <a:gd name="connsiteY49" fmla="*/ 514350 h 804862"/>
              <a:gd name="connsiteX50" fmla="*/ 266700 w 6867525"/>
              <a:gd name="connsiteY50" fmla="*/ 423862 h 804862"/>
              <a:gd name="connsiteX51" fmla="*/ 195262 w 6867525"/>
              <a:gd name="connsiteY51" fmla="*/ 366712 h 804862"/>
              <a:gd name="connsiteX52" fmla="*/ 47625 w 6867525"/>
              <a:gd name="connsiteY52" fmla="*/ 485775 h 804862"/>
              <a:gd name="connsiteX53" fmla="*/ 0 w 6867525"/>
              <a:gd name="connsiteY53" fmla="*/ 652462 h 804862"/>
              <a:gd name="connsiteX54" fmla="*/ 176212 w 6867525"/>
              <a:gd name="connsiteY54" fmla="*/ 695325 h 804862"/>
              <a:gd name="connsiteX55" fmla="*/ 390525 w 6867525"/>
              <a:gd name="connsiteY55" fmla="*/ 666750 h 804862"/>
              <a:gd name="connsiteX56" fmla="*/ 528637 w 6867525"/>
              <a:gd name="connsiteY56" fmla="*/ 661987 h 804862"/>
              <a:gd name="connsiteX57" fmla="*/ 666750 w 6867525"/>
              <a:gd name="connsiteY57" fmla="*/ 695325 h 804862"/>
              <a:gd name="connsiteX58" fmla="*/ 795337 w 6867525"/>
              <a:gd name="connsiteY58" fmla="*/ 647700 h 804862"/>
              <a:gd name="connsiteX59" fmla="*/ 957262 w 6867525"/>
              <a:gd name="connsiteY59" fmla="*/ 666750 h 804862"/>
              <a:gd name="connsiteX60" fmla="*/ 1062037 w 6867525"/>
              <a:gd name="connsiteY60" fmla="*/ 695325 h 804862"/>
              <a:gd name="connsiteX61" fmla="*/ 1109662 w 6867525"/>
              <a:gd name="connsiteY61" fmla="*/ 785812 h 804862"/>
              <a:gd name="connsiteX62" fmla="*/ 1200150 w 6867525"/>
              <a:gd name="connsiteY62" fmla="*/ 657225 h 804862"/>
              <a:gd name="connsiteX63" fmla="*/ 1281112 w 6867525"/>
              <a:gd name="connsiteY63" fmla="*/ 695325 h 804862"/>
              <a:gd name="connsiteX64" fmla="*/ 1409700 w 6867525"/>
              <a:gd name="connsiteY64" fmla="*/ 619125 h 804862"/>
              <a:gd name="connsiteX65" fmla="*/ 1628775 w 6867525"/>
              <a:gd name="connsiteY65" fmla="*/ 685800 h 804862"/>
              <a:gd name="connsiteX66" fmla="*/ 1733550 w 6867525"/>
              <a:gd name="connsiteY66" fmla="*/ 642937 h 804862"/>
              <a:gd name="connsiteX67" fmla="*/ 1862137 w 6867525"/>
              <a:gd name="connsiteY67" fmla="*/ 661987 h 804862"/>
              <a:gd name="connsiteX68" fmla="*/ 1900237 w 6867525"/>
              <a:gd name="connsiteY68" fmla="*/ 633412 h 804862"/>
              <a:gd name="connsiteX69" fmla="*/ 2024062 w 6867525"/>
              <a:gd name="connsiteY69" fmla="*/ 704850 h 804862"/>
              <a:gd name="connsiteX70" fmla="*/ 2243137 w 6867525"/>
              <a:gd name="connsiteY70" fmla="*/ 657225 h 804862"/>
              <a:gd name="connsiteX71" fmla="*/ 2357437 w 6867525"/>
              <a:gd name="connsiteY71" fmla="*/ 642937 h 804862"/>
              <a:gd name="connsiteX72" fmla="*/ 2362200 w 6867525"/>
              <a:gd name="connsiteY72" fmla="*/ 804862 h 804862"/>
              <a:gd name="connsiteX73" fmla="*/ 2424112 w 6867525"/>
              <a:gd name="connsiteY73" fmla="*/ 771525 h 804862"/>
              <a:gd name="connsiteX74" fmla="*/ 2524125 w 6867525"/>
              <a:gd name="connsiteY74" fmla="*/ 738187 h 804862"/>
              <a:gd name="connsiteX75" fmla="*/ 2595562 w 6867525"/>
              <a:gd name="connsiteY75" fmla="*/ 652462 h 804862"/>
              <a:gd name="connsiteX76" fmla="*/ 2776537 w 6867525"/>
              <a:gd name="connsiteY76" fmla="*/ 666750 h 804862"/>
              <a:gd name="connsiteX77" fmla="*/ 2928937 w 6867525"/>
              <a:gd name="connsiteY77" fmla="*/ 619125 h 804862"/>
              <a:gd name="connsiteX78" fmla="*/ 3033712 w 6867525"/>
              <a:gd name="connsiteY78" fmla="*/ 657225 h 804862"/>
              <a:gd name="connsiteX79" fmla="*/ 3081337 w 6867525"/>
              <a:gd name="connsiteY79" fmla="*/ 642937 h 804862"/>
              <a:gd name="connsiteX80" fmla="*/ 3214687 w 6867525"/>
              <a:gd name="connsiteY80" fmla="*/ 666750 h 804862"/>
              <a:gd name="connsiteX81" fmla="*/ 3252787 w 6867525"/>
              <a:gd name="connsiteY81" fmla="*/ 633412 h 804862"/>
              <a:gd name="connsiteX82" fmla="*/ 3257550 w 6867525"/>
              <a:gd name="connsiteY82" fmla="*/ 771525 h 804862"/>
              <a:gd name="connsiteX83" fmla="*/ 3309937 w 6867525"/>
              <a:gd name="connsiteY83" fmla="*/ 781050 h 804862"/>
              <a:gd name="connsiteX84" fmla="*/ 3362325 w 6867525"/>
              <a:gd name="connsiteY84" fmla="*/ 642937 h 804862"/>
              <a:gd name="connsiteX85" fmla="*/ 3448050 w 6867525"/>
              <a:gd name="connsiteY85" fmla="*/ 657225 h 804862"/>
              <a:gd name="connsiteX86" fmla="*/ 3709987 w 6867525"/>
              <a:gd name="connsiteY86" fmla="*/ 661987 h 804862"/>
              <a:gd name="connsiteX87" fmla="*/ 3857625 w 6867525"/>
              <a:gd name="connsiteY87" fmla="*/ 614362 h 804862"/>
              <a:gd name="connsiteX88" fmla="*/ 3948112 w 6867525"/>
              <a:gd name="connsiteY88" fmla="*/ 695325 h 804862"/>
              <a:gd name="connsiteX89" fmla="*/ 4067175 w 6867525"/>
              <a:gd name="connsiteY89" fmla="*/ 676275 h 804862"/>
              <a:gd name="connsiteX90" fmla="*/ 4271962 w 6867525"/>
              <a:gd name="connsiteY90" fmla="*/ 676275 h 804862"/>
              <a:gd name="connsiteX91" fmla="*/ 4357687 w 6867525"/>
              <a:gd name="connsiteY91" fmla="*/ 647700 h 804862"/>
              <a:gd name="connsiteX92" fmla="*/ 4500562 w 6867525"/>
              <a:gd name="connsiteY92" fmla="*/ 681037 h 804862"/>
              <a:gd name="connsiteX93" fmla="*/ 4700587 w 6867525"/>
              <a:gd name="connsiteY93" fmla="*/ 657225 h 804862"/>
              <a:gd name="connsiteX94" fmla="*/ 4924425 w 6867525"/>
              <a:gd name="connsiteY94" fmla="*/ 681037 h 804862"/>
              <a:gd name="connsiteX95" fmla="*/ 5005387 w 6867525"/>
              <a:gd name="connsiteY95" fmla="*/ 690562 h 804862"/>
              <a:gd name="connsiteX96" fmla="*/ 5038725 w 6867525"/>
              <a:gd name="connsiteY96" fmla="*/ 719137 h 804862"/>
              <a:gd name="connsiteX97" fmla="*/ 5143500 w 6867525"/>
              <a:gd name="connsiteY97" fmla="*/ 661987 h 804862"/>
              <a:gd name="connsiteX0" fmla="*/ 5248275 w 6867525"/>
              <a:gd name="connsiteY0" fmla="*/ 623887 h 804862"/>
              <a:gd name="connsiteX1" fmla="*/ 5172075 w 6867525"/>
              <a:gd name="connsiteY1" fmla="*/ 500062 h 804862"/>
              <a:gd name="connsiteX2" fmla="*/ 5210175 w 6867525"/>
              <a:gd name="connsiteY2" fmla="*/ 400050 h 804862"/>
              <a:gd name="connsiteX3" fmla="*/ 6810375 w 6867525"/>
              <a:gd name="connsiteY3" fmla="*/ 385762 h 804862"/>
              <a:gd name="connsiteX4" fmla="*/ 6867525 w 6867525"/>
              <a:gd name="connsiteY4" fmla="*/ 157162 h 804862"/>
              <a:gd name="connsiteX5" fmla="*/ 6662737 w 6867525"/>
              <a:gd name="connsiteY5" fmla="*/ 128587 h 804862"/>
              <a:gd name="connsiteX6" fmla="*/ 6357937 w 6867525"/>
              <a:gd name="connsiteY6" fmla="*/ 142875 h 804862"/>
              <a:gd name="connsiteX7" fmla="*/ 6376987 w 6867525"/>
              <a:gd name="connsiteY7" fmla="*/ 0 h 804862"/>
              <a:gd name="connsiteX8" fmla="*/ 6219825 w 6867525"/>
              <a:gd name="connsiteY8" fmla="*/ 47625 h 804862"/>
              <a:gd name="connsiteX9" fmla="*/ 6105525 w 6867525"/>
              <a:gd name="connsiteY9" fmla="*/ 85725 h 804862"/>
              <a:gd name="connsiteX10" fmla="*/ 6043612 w 6867525"/>
              <a:gd name="connsiteY10" fmla="*/ 80962 h 804862"/>
              <a:gd name="connsiteX11" fmla="*/ 5976937 w 6867525"/>
              <a:gd name="connsiteY11" fmla="*/ 152400 h 804862"/>
              <a:gd name="connsiteX12" fmla="*/ 5900737 w 6867525"/>
              <a:gd name="connsiteY12" fmla="*/ 252412 h 804862"/>
              <a:gd name="connsiteX13" fmla="*/ 5791200 w 6867525"/>
              <a:gd name="connsiteY13" fmla="*/ 319087 h 804862"/>
              <a:gd name="connsiteX14" fmla="*/ 5272087 w 6867525"/>
              <a:gd name="connsiteY14" fmla="*/ 342900 h 804862"/>
              <a:gd name="connsiteX15" fmla="*/ 4995862 w 6867525"/>
              <a:gd name="connsiteY15" fmla="*/ 366712 h 804862"/>
              <a:gd name="connsiteX16" fmla="*/ 4876800 w 6867525"/>
              <a:gd name="connsiteY16" fmla="*/ 376237 h 804862"/>
              <a:gd name="connsiteX17" fmla="*/ 4676775 w 6867525"/>
              <a:gd name="connsiteY17" fmla="*/ 476250 h 804862"/>
              <a:gd name="connsiteX18" fmla="*/ 4329112 w 6867525"/>
              <a:gd name="connsiteY18" fmla="*/ 438150 h 804862"/>
              <a:gd name="connsiteX19" fmla="*/ 4048125 w 6867525"/>
              <a:gd name="connsiteY19" fmla="*/ 400050 h 804862"/>
              <a:gd name="connsiteX20" fmla="*/ 3890962 w 6867525"/>
              <a:gd name="connsiteY20" fmla="*/ 342900 h 804862"/>
              <a:gd name="connsiteX21" fmla="*/ 3795712 w 6867525"/>
              <a:gd name="connsiteY21" fmla="*/ 419100 h 804862"/>
              <a:gd name="connsiteX22" fmla="*/ 3657600 w 6867525"/>
              <a:gd name="connsiteY22" fmla="*/ 376237 h 804862"/>
              <a:gd name="connsiteX23" fmla="*/ 3567112 w 6867525"/>
              <a:gd name="connsiteY23" fmla="*/ 371475 h 804862"/>
              <a:gd name="connsiteX24" fmla="*/ 3357562 w 6867525"/>
              <a:gd name="connsiteY24" fmla="*/ 333375 h 804862"/>
              <a:gd name="connsiteX25" fmla="*/ 3252787 w 6867525"/>
              <a:gd name="connsiteY25" fmla="*/ 423862 h 804862"/>
              <a:gd name="connsiteX26" fmla="*/ 3095625 w 6867525"/>
              <a:gd name="connsiteY26" fmla="*/ 352425 h 804862"/>
              <a:gd name="connsiteX27" fmla="*/ 3019425 w 6867525"/>
              <a:gd name="connsiteY27" fmla="*/ 409575 h 804862"/>
              <a:gd name="connsiteX28" fmla="*/ 2919412 w 6867525"/>
              <a:gd name="connsiteY28" fmla="*/ 390525 h 804862"/>
              <a:gd name="connsiteX29" fmla="*/ 2647950 w 6867525"/>
              <a:gd name="connsiteY29" fmla="*/ 481012 h 804862"/>
              <a:gd name="connsiteX30" fmla="*/ 2571750 w 6867525"/>
              <a:gd name="connsiteY30" fmla="*/ 366712 h 804862"/>
              <a:gd name="connsiteX31" fmla="*/ 2352675 w 6867525"/>
              <a:gd name="connsiteY31" fmla="*/ 395287 h 804862"/>
              <a:gd name="connsiteX32" fmla="*/ 2295525 w 6867525"/>
              <a:gd name="connsiteY32" fmla="*/ 528637 h 804862"/>
              <a:gd name="connsiteX33" fmla="*/ 2185987 w 6867525"/>
              <a:gd name="connsiteY33" fmla="*/ 476250 h 804862"/>
              <a:gd name="connsiteX34" fmla="*/ 1852612 w 6867525"/>
              <a:gd name="connsiteY34" fmla="*/ 447675 h 804862"/>
              <a:gd name="connsiteX35" fmla="*/ 1681162 w 6867525"/>
              <a:gd name="connsiteY35" fmla="*/ 438150 h 804862"/>
              <a:gd name="connsiteX36" fmla="*/ 1595437 w 6867525"/>
              <a:gd name="connsiteY36" fmla="*/ 419100 h 804862"/>
              <a:gd name="connsiteX37" fmla="*/ 1462087 w 6867525"/>
              <a:gd name="connsiteY37" fmla="*/ 357187 h 804862"/>
              <a:gd name="connsiteX38" fmla="*/ 1376362 w 6867525"/>
              <a:gd name="connsiteY38" fmla="*/ 461962 h 804862"/>
              <a:gd name="connsiteX39" fmla="*/ 1333500 w 6867525"/>
              <a:gd name="connsiteY39" fmla="*/ 419100 h 804862"/>
              <a:gd name="connsiteX40" fmla="*/ 1095375 w 6867525"/>
              <a:gd name="connsiteY40" fmla="*/ 442912 h 804862"/>
              <a:gd name="connsiteX41" fmla="*/ 990600 w 6867525"/>
              <a:gd name="connsiteY41" fmla="*/ 519112 h 804862"/>
              <a:gd name="connsiteX42" fmla="*/ 852487 w 6867525"/>
              <a:gd name="connsiteY42" fmla="*/ 509587 h 804862"/>
              <a:gd name="connsiteX43" fmla="*/ 766762 w 6867525"/>
              <a:gd name="connsiteY43" fmla="*/ 452437 h 804862"/>
              <a:gd name="connsiteX44" fmla="*/ 762000 w 6867525"/>
              <a:gd name="connsiteY44" fmla="*/ 376237 h 804862"/>
              <a:gd name="connsiteX45" fmla="*/ 685800 w 6867525"/>
              <a:gd name="connsiteY45" fmla="*/ 342900 h 804862"/>
              <a:gd name="connsiteX46" fmla="*/ 595312 w 6867525"/>
              <a:gd name="connsiteY46" fmla="*/ 371475 h 804862"/>
              <a:gd name="connsiteX47" fmla="*/ 566737 w 6867525"/>
              <a:gd name="connsiteY47" fmla="*/ 471487 h 804862"/>
              <a:gd name="connsiteX48" fmla="*/ 419100 w 6867525"/>
              <a:gd name="connsiteY48" fmla="*/ 528637 h 804862"/>
              <a:gd name="connsiteX49" fmla="*/ 300037 w 6867525"/>
              <a:gd name="connsiteY49" fmla="*/ 514350 h 804862"/>
              <a:gd name="connsiteX50" fmla="*/ 266700 w 6867525"/>
              <a:gd name="connsiteY50" fmla="*/ 423862 h 804862"/>
              <a:gd name="connsiteX51" fmla="*/ 195262 w 6867525"/>
              <a:gd name="connsiteY51" fmla="*/ 366712 h 804862"/>
              <a:gd name="connsiteX52" fmla="*/ 47625 w 6867525"/>
              <a:gd name="connsiteY52" fmla="*/ 485775 h 804862"/>
              <a:gd name="connsiteX53" fmla="*/ 0 w 6867525"/>
              <a:gd name="connsiteY53" fmla="*/ 652462 h 804862"/>
              <a:gd name="connsiteX54" fmla="*/ 176212 w 6867525"/>
              <a:gd name="connsiteY54" fmla="*/ 695325 h 804862"/>
              <a:gd name="connsiteX55" fmla="*/ 390525 w 6867525"/>
              <a:gd name="connsiteY55" fmla="*/ 666750 h 804862"/>
              <a:gd name="connsiteX56" fmla="*/ 528637 w 6867525"/>
              <a:gd name="connsiteY56" fmla="*/ 661987 h 804862"/>
              <a:gd name="connsiteX57" fmla="*/ 666750 w 6867525"/>
              <a:gd name="connsiteY57" fmla="*/ 695325 h 804862"/>
              <a:gd name="connsiteX58" fmla="*/ 795337 w 6867525"/>
              <a:gd name="connsiteY58" fmla="*/ 647700 h 804862"/>
              <a:gd name="connsiteX59" fmla="*/ 957262 w 6867525"/>
              <a:gd name="connsiteY59" fmla="*/ 666750 h 804862"/>
              <a:gd name="connsiteX60" fmla="*/ 1062037 w 6867525"/>
              <a:gd name="connsiteY60" fmla="*/ 695325 h 804862"/>
              <a:gd name="connsiteX61" fmla="*/ 1109662 w 6867525"/>
              <a:gd name="connsiteY61" fmla="*/ 785812 h 804862"/>
              <a:gd name="connsiteX62" fmla="*/ 1200150 w 6867525"/>
              <a:gd name="connsiteY62" fmla="*/ 657225 h 804862"/>
              <a:gd name="connsiteX63" fmla="*/ 1281112 w 6867525"/>
              <a:gd name="connsiteY63" fmla="*/ 695325 h 804862"/>
              <a:gd name="connsiteX64" fmla="*/ 1409700 w 6867525"/>
              <a:gd name="connsiteY64" fmla="*/ 619125 h 804862"/>
              <a:gd name="connsiteX65" fmla="*/ 1628775 w 6867525"/>
              <a:gd name="connsiteY65" fmla="*/ 685800 h 804862"/>
              <a:gd name="connsiteX66" fmla="*/ 1733550 w 6867525"/>
              <a:gd name="connsiteY66" fmla="*/ 642937 h 804862"/>
              <a:gd name="connsiteX67" fmla="*/ 1862137 w 6867525"/>
              <a:gd name="connsiteY67" fmla="*/ 661987 h 804862"/>
              <a:gd name="connsiteX68" fmla="*/ 1900237 w 6867525"/>
              <a:gd name="connsiteY68" fmla="*/ 633412 h 804862"/>
              <a:gd name="connsiteX69" fmla="*/ 2024062 w 6867525"/>
              <a:gd name="connsiteY69" fmla="*/ 704850 h 804862"/>
              <a:gd name="connsiteX70" fmla="*/ 2243137 w 6867525"/>
              <a:gd name="connsiteY70" fmla="*/ 657225 h 804862"/>
              <a:gd name="connsiteX71" fmla="*/ 2357437 w 6867525"/>
              <a:gd name="connsiteY71" fmla="*/ 642937 h 804862"/>
              <a:gd name="connsiteX72" fmla="*/ 2362200 w 6867525"/>
              <a:gd name="connsiteY72" fmla="*/ 804862 h 804862"/>
              <a:gd name="connsiteX73" fmla="*/ 2424112 w 6867525"/>
              <a:gd name="connsiteY73" fmla="*/ 771525 h 804862"/>
              <a:gd name="connsiteX74" fmla="*/ 2524125 w 6867525"/>
              <a:gd name="connsiteY74" fmla="*/ 738187 h 804862"/>
              <a:gd name="connsiteX75" fmla="*/ 2595562 w 6867525"/>
              <a:gd name="connsiteY75" fmla="*/ 652462 h 804862"/>
              <a:gd name="connsiteX76" fmla="*/ 2776537 w 6867525"/>
              <a:gd name="connsiteY76" fmla="*/ 666750 h 804862"/>
              <a:gd name="connsiteX77" fmla="*/ 2928937 w 6867525"/>
              <a:gd name="connsiteY77" fmla="*/ 619125 h 804862"/>
              <a:gd name="connsiteX78" fmla="*/ 3033712 w 6867525"/>
              <a:gd name="connsiteY78" fmla="*/ 657225 h 804862"/>
              <a:gd name="connsiteX79" fmla="*/ 3081337 w 6867525"/>
              <a:gd name="connsiteY79" fmla="*/ 642937 h 804862"/>
              <a:gd name="connsiteX80" fmla="*/ 3214687 w 6867525"/>
              <a:gd name="connsiteY80" fmla="*/ 666750 h 804862"/>
              <a:gd name="connsiteX81" fmla="*/ 3252787 w 6867525"/>
              <a:gd name="connsiteY81" fmla="*/ 633412 h 804862"/>
              <a:gd name="connsiteX82" fmla="*/ 3257550 w 6867525"/>
              <a:gd name="connsiteY82" fmla="*/ 771525 h 804862"/>
              <a:gd name="connsiteX83" fmla="*/ 3309937 w 6867525"/>
              <a:gd name="connsiteY83" fmla="*/ 781050 h 804862"/>
              <a:gd name="connsiteX84" fmla="*/ 3362325 w 6867525"/>
              <a:gd name="connsiteY84" fmla="*/ 642937 h 804862"/>
              <a:gd name="connsiteX85" fmla="*/ 3448050 w 6867525"/>
              <a:gd name="connsiteY85" fmla="*/ 657225 h 804862"/>
              <a:gd name="connsiteX86" fmla="*/ 3709987 w 6867525"/>
              <a:gd name="connsiteY86" fmla="*/ 661987 h 804862"/>
              <a:gd name="connsiteX87" fmla="*/ 3857625 w 6867525"/>
              <a:gd name="connsiteY87" fmla="*/ 614362 h 804862"/>
              <a:gd name="connsiteX88" fmla="*/ 3948112 w 6867525"/>
              <a:gd name="connsiteY88" fmla="*/ 695325 h 804862"/>
              <a:gd name="connsiteX89" fmla="*/ 4067175 w 6867525"/>
              <a:gd name="connsiteY89" fmla="*/ 676275 h 804862"/>
              <a:gd name="connsiteX90" fmla="*/ 4271962 w 6867525"/>
              <a:gd name="connsiteY90" fmla="*/ 676275 h 804862"/>
              <a:gd name="connsiteX91" fmla="*/ 4357687 w 6867525"/>
              <a:gd name="connsiteY91" fmla="*/ 647700 h 804862"/>
              <a:gd name="connsiteX92" fmla="*/ 4500562 w 6867525"/>
              <a:gd name="connsiteY92" fmla="*/ 681037 h 804862"/>
              <a:gd name="connsiteX93" fmla="*/ 4700587 w 6867525"/>
              <a:gd name="connsiteY93" fmla="*/ 657225 h 804862"/>
              <a:gd name="connsiteX94" fmla="*/ 4924425 w 6867525"/>
              <a:gd name="connsiteY94" fmla="*/ 681037 h 804862"/>
              <a:gd name="connsiteX95" fmla="*/ 5005387 w 6867525"/>
              <a:gd name="connsiteY95" fmla="*/ 690562 h 804862"/>
              <a:gd name="connsiteX96" fmla="*/ 5038725 w 6867525"/>
              <a:gd name="connsiteY96" fmla="*/ 719137 h 804862"/>
              <a:gd name="connsiteX97" fmla="*/ 5248275 w 6867525"/>
              <a:gd name="connsiteY97" fmla="*/ 623887 h 804862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24112 w 6867525"/>
              <a:gd name="connsiteY73" fmla="*/ 7715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33712 w 6867525"/>
              <a:gd name="connsiteY78" fmla="*/ 657225 h 839787"/>
              <a:gd name="connsiteX79" fmla="*/ 3081337 w 6867525"/>
              <a:gd name="connsiteY79" fmla="*/ 6429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33712 w 6867525"/>
              <a:gd name="connsiteY78" fmla="*/ 657225 h 839787"/>
              <a:gd name="connsiteX79" fmla="*/ 3081337 w 6867525"/>
              <a:gd name="connsiteY79" fmla="*/ 6429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33712 w 6867525"/>
              <a:gd name="connsiteY78" fmla="*/ 657225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76775 w 6867525"/>
              <a:gd name="connsiteY17" fmla="*/ 47625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76800 w 6867525"/>
              <a:gd name="connsiteY16" fmla="*/ 376237 h 839787"/>
              <a:gd name="connsiteX17" fmla="*/ 4683125 w 6867525"/>
              <a:gd name="connsiteY17" fmla="*/ 549275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86325 w 6867525"/>
              <a:gd name="connsiteY16" fmla="*/ 427037 h 839787"/>
              <a:gd name="connsiteX17" fmla="*/ 4683125 w 6867525"/>
              <a:gd name="connsiteY17" fmla="*/ 549275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86325 w 6867525"/>
              <a:gd name="connsiteY16" fmla="*/ 42703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252787 w 6867525"/>
              <a:gd name="connsiteY25" fmla="*/ 4238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595437 w 6867525"/>
              <a:gd name="connsiteY36" fmla="*/ 419100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681162 w 6867525"/>
              <a:gd name="connsiteY35" fmla="*/ 438150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52612 w 6867525"/>
              <a:gd name="connsiteY34" fmla="*/ 44767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95525 w 6867525"/>
              <a:gd name="connsiteY32" fmla="*/ 52863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33550 w 6867525"/>
              <a:gd name="connsiteY66" fmla="*/ 64293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2137 w 6867525"/>
              <a:gd name="connsiteY67" fmla="*/ 661987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57437 w 6867525"/>
              <a:gd name="connsiteY71" fmla="*/ 64293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09662 w 6867525"/>
              <a:gd name="connsiteY61" fmla="*/ 785812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19187 w 6867525"/>
              <a:gd name="connsiteY61" fmla="*/ 801687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19187 w 6867525"/>
              <a:gd name="connsiteY61" fmla="*/ 801687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  <a:gd name="connsiteX0" fmla="*/ 5248275 w 6867525"/>
              <a:gd name="connsiteY0" fmla="*/ 623887 h 839787"/>
              <a:gd name="connsiteX1" fmla="*/ 5172075 w 6867525"/>
              <a:gd name="connsiteY1" fmla="*/ 500062 h 839787"/>
              <a:gd name="connsiteX2" fmla="*/ 5210175 w 6867525"/>
              <a:gd name="connsiteY2" fmla="*/ 400050 h 839787"/>
              <a:gd name="connsiteX3" fmla="*/ 6810375 w 6867525"/>
              <a:gd name="connsiteY3" fmla="*/ 385762 h 839787"/>
              <a:gd name="connsiteX4" fmla="*/ 6867525 w 6867525"/>
              <a:gd name="connsiteY4" fmla="*/ 157162 h 839787"/>
              <a:gd name="connsiteX5" fmla="*/ 6662737 w 6867525"/>
              <a:gd name="connsiteY5" fmla="*/ 128587 h 839787"/>
              <a:gd name="connsiteX6" fmla="*/ 6357937 w 6867525"/>
              <a:gd name="connsiteY6" fmla="*/ 142875 h 839787"/>
              <a:gd name="connsiteX7" fmla="*/ 6376987 w 6867525"/>
              <a:gd name="connsiteY7" fmla="*/ 0 h 839787"/>
              <a:gd name="connsiteX8" fmla="*/ 6219825 w 6867525"/>
              <a:gd name="connsiteY8" fmla="*/ 47625 h 839787"/>
              <a:gd name="connsiteX9" fmla="*/ 6105525 w 6867525"/>
              <a:gd name="connsiteY9" fmla="*/ 85725 h 839787"/>
              <a:gd name="connsiteX10" fmla="*/ 6043612 w 6867525"/>
              <a:gd name="connsiteY10" fmla="*/ 80962 h 839787"/>
              <a:gd name="connsiteX11" fmla="*/ 5976937 w 6867525"/>
              <a:gd name="connsiteY11" fmla="*/ 152400 h 839787"/>
              <a:gd name="connsiteX12" fmla="*/ 5900737 w 6867525"/>
              <a:gd name="connsiteY12" fmla="*/ 252412 h 839787"/>
              <a:gd name="connsiteX13" fmla="*/ 5791200 w 6867525"/>
              <a:gd name="connsiteY13" fmla="*/ 319087 h 839787"/>
              <a:gd name="connsiteX14" fmla="*/ 5272087 w 6867525"/>
              <a:gd name="connsiteY14" fmla="*/ 342900 h 839787"/>
              <a:gd name="connsiteX15" fmla="*/ 4995862 w 6867525"/>
              <a:gd name="connsiteY15" fmla="*/ 366712 h 839787"/>
              <a:gd name="connsiteX16" fmla="*/ 4867275 w 6867525"/>
              <a:gd name="connsiteY16" fmla="*/ 369887 h 839787"/>
              <a:gd name="connsiteX17" fmla="*/ 4638675 w 6867525"/>
              <a:gd name="connsiteY17" fmla="*/ 508000 h 839787"/>
              <a:gd name="connsiteX18" fmla="*/ 4329112 w 6867525"/>
              <a:gd name="connsiteY18" fmla="*/ 438150 h 839787"/>
              <a:gd name="connsiteX19" fmla="*/ 4048125 w 6867525"/>
              <a:gd name="connsiteY19" fmla="*/ 400050 h 839787"/>
              <a:gd name="connsiteX20" fmla="*/ 3890962 w 6867525"/>
              <a:gd name="connsiteY20" fmla="*/ 342900 h 839787"/>
              <a:gd name="connsiteX21" fmla="*/ 3795712 w 6867525"/>
              <a:gd name="connsiteY21" fmla="*/ 419100 h 839787"/>
              <a:gd name="connsiteX22" fmla="*/ 3657600 w 6867525"/>
              <a:gd name="connsiteY22" fmla="*/ 376237 h 839787"/>
              <a:gd name="connsiteX23" fmla="*/ 3567112 w 6867525"/>
              <a:gd name="connsiteY23" fmla="*/ 371475 h 839787"/>
              <a:gd name="connsiteX24" fmla="*/ 3357562 w 6867525"/>
              <a:gd name="connsiteY24" fmla="*/ 333375 h 839787"/>
              <a:gd name="connsiteX25" fmla="*/ 3198812 w 6867525"/>
              <a:gd name="connsiteY25" fmla="*/ 411162 h 839787"/>
              <a:gd name="connsiteX26" fmla="*/ 3095625 w 6867525"/>
              <a:gd name="connsiteY26" fmla="*/ 352425 h 839787"/>
              <a:gd name="connsiteX27" fmla="*/ 3019425 w 6867525"/>
              <a:gd name="connsiteY27" fmla="*/ 409575 h 839787"/>
              <a:gd name="connsiteX28" fmla="*/ 2919412 w 6867525"/>
              <a:gd name="connsiteY28" fmla="*/ 390525 h 839787"/>
              <a:gd name="connsiteX29" fmla="*/ 2647950 w 6867525"/>
              <a:gd name="connsiteY29" fmla="*/ 481012 h 839787"/>
              <a:gd name="connsiteX30" fmla="*/ 2571750 w 6867525"/>
              <a:gd name="connsiteY30" fmla="*/ 366712 h 839787"/>
              <a:gd name="connsiteX31" fmla="*/ 2352675 w 6867525"/>
              <a:gd name="connsiteY31" fmla="*/ 395287 h 839787"/>
              <a:gd name="connsiteX32" fmla="*/ 2270125 w 6867525"/>
              <a:gd name="connsiteY32" fmla="*/ 509587 h 839787"/>
              <a:gd name="connsiteX33" fmla="*/ 2185987 w 6867525"/>
              <a:gd name="connsiteY33" fmla="*/ 476250 h 839787"/>
              <a:gd name="connsiteX34" fmla="*/ 1893887 w 6867525"/>
              <a:gd name="connsiteY34" fmla="*/ 415925 h 839787"/>
              <a:gd name="connsiteX35" fmla="*/ 1725612 w 6867525"/>
              <a:gd name="connsiteY35" fmla="*/ 396875 h 839787"/>
              <a:gd name="connsiteX36" fmla="*/ 1604962 w 6867525"/>
              <a:gd name="connsiteY36" fmla="*/ 396875 h 839787"/>
              <a:gd name="connsiteX37" fmla="*/ 1462087 w 6867525"/>
              <a:gd name="connsiteY37" fmla="*/ 357187 h 839787"/>
              <a:gd name="connsiteX38" fmla="*/ 1376362 w 6867525"/>
              <a:gd name="connsiteY38" fmla="*/ 461962 h 839787"/>
              <a:gd name="connsiteX39" fmla="*/ 1333500 w 6867525"/>
              <a:gd name="connsiteY39" fmla="*/ 419100 h 839787"/>
              <a:gd name="connsiteX40" fmla="*/ 1095375 w 6867525"/>
              <a:gd name="connsiteY40" fmla="*/ 442912 h 839787"/>
              <a:gd name="connsiteX41" fmla="*/ 990600 w 6867525"/>
              <a:gd name="connsiteY41" fmla="*/ 519112 h 839787"/>
              <a:gd name="connsiteX42" fmla="*/ 852487 w 6867525"/>
              <a:gd name="connsiteY42" fmla="*/ 509587 h 839787"/>
              <a:gd name="connsiteX43" fmla="*/ 766762 w 6867525"/>
              <a:gd name="connsiteY43" fmla="*/ 452437 h 839787"/>
              <a:gd name="connsiteX44" fmla="*/ 762000 w 6867525"/>
              <a:gd name="connsiteY44" fmla="*/ 376237 h 839787"/>
              <a:gd name="connsiteX45" fmla="*/ 685800 w 6867525"/>
              <a:gd name="connsiteY45" fmla="*/ 342900 h 839787"/>
              <a:gd name="connsiteX46" fmla="*/ 595312 w 6867525"/>
              <a:gd name="connsiteY46" fmla="*/ 371475 h 839787"/>
              <a:gd name="connsiteX47" fmla="*/ 566737 w 6867525"/>
              <a:gd name="connsiteY47" fmla="*/ 471487 h 839787"/>
              <a:gd name="connsiteX48" fmla="*/ 419100 w 6867525"/>
              <a:gd name="connsiteY48" fmla="*/ 528637 h 839787"/>
              <a:gd name="connsiteX49" fmla="*/ 300037 w 6867525"/>
              <a:gd name="connsiteY49" fmla="*/ 514350 h 839787"/>
              <a:gd name="connsiteX50" fmla="*/ 266700 w 6867525"/>
              <a:gd name="connsiteY50" fmla="*/ 423862 h 839787"/>
              <a:gd name="connsiteX51" fmla="*/ 195262 w 6867525"/>
              <a:gd name="connsiteY51" fmla="*/ 366712 h 839787"/>
              <a:gd name="connsiteX52" fmla="*/ 47625 w 6867525"/>
              <a:gd name="connsiteY52" fmla="*/ 485775 h 839787"/>
              <a:gd name="connsiteX53" fmla="*/ 0 w 6867525"/>
              <a:gd name="connsiteY53" fmla="*/ 652462 h 839787"/>
              <a:gd name="connsiteX54" fmla="*/ 176212 w 6867525"/>
              <a:gd name="connsiteY54" fmla="*/ 695325 h 839787"/>
              <a:gd name="connsiteX55" fmla="*/ 390525 w 6867525"/>
              <a:gd name="connsiteY55" fmla="*/ 666750 h 839787"/>
              <a:gd name="connsiteX56" fmla="*/ 528637 w 6867525"/>
              <a:gd name="connsiteY56" fmla="*/ 661987 h 839787"/>
              <a:gd name="connsiteX57" fmla="*/ 666750 w 6867525"/>
              <a:gd name="connsiteY57" fmla="*/ 695325 h 839787"/>
              <a:gd name="connsiteX58" fmla="*/ 795337 w 6867525"/>
              <a:gd name="connsiteY58" fmla="*/ 647700 h 839787"/>
              <a:gd name="connsiteX59" fmla="*/ 957262 w 6867525"/>
              <a:gd name="connsiteY59" fmla="*/ 666750 h 839787"/>
              <a:gd name="connsiteX60" fmla="*/ 1062037 w 6867525"/>
              <a:gd name="connsiteY60" fmla="*/ 695325 h 839787"/>
              <a:gd name="connsiteX61" fmla="*/ 1119187 w 6867525"/>
              <a:gd name="connsiteY61" fmla="*/ 801687 h 839787"/>
              <a:gd name="connsiteX62" fmla="*/ 1200150 w 6867525"/>
              <a:gd name="connsiteY62" fmla="*/ 657225 h 839787"/>
              <a:gd name="connsiteX63" fmla="*/ 1281112 w 6867525"/>
              <a:gd name="connsiteY63" fmla="*/ 695325 h 839787"/>
              <a:gd name="connsiteX64" fmla="*/ 1409700 w 6867525"/>
              <a:gd name="connsiteY64" fmla="*/ 619125 h 839787"/>
              <a:gd name="connsiteX65" fmla="*/ 1628775 w 6867525"/>
              <a:gd name="connsiteY65" fmla="*/ 685800 h 839787"/>
              <a:gd name="connsiteX66" fmla="*/ 1746250 w 6867525"/>
              <a:gd name="connsiteY66" fmla="*/ 700087 h 839787"/>
              <a:gd name="connsiteX67" fmla="*/ 1868487 w 6867525"/>
              <a:gd name="connsiteY67" fmla="*/ 709612 h 839787"/>
              <a:gd name="connsiteX68" fmla="*/ 1900237 w 6867525"/>
              <a:gd name="connsiteY68" fmla="*/ 633412 h 839787"/>
              <a:gd name="connsiteX69" fmla="*/ 2024062 w 6867525"/>
              <a:gd name="connsiteY69" fmla="*/ 704850 h 839787"/>
              <a:gd name="connsiteX70" fmla="*/ 2243137 w 6867525"/>
              <a:gd name="connsiteY70" fmla="*/ 657225 h 839787"/>
              <a:gd name="connsiteX71" fmla="*/ 2328862 w 6867525"/>
              <a:gd name="connsiteY71" fmla="*/ 674687 h 839787"/>
              <a:gd name="connsiteX72" fmla="*/ 2330450 w 6867525"/>
              <a:gd name="connsiteY72" fmla="*/ 839787 h 839787"/>
              <a:gd name="connsiteX73" fmla="*/ 2459037 w 6867525"/>
              <a:gd name="connsiteY73" fmla="*/ 796925 h 839787"/>
              <a:gd name="connsiteX74" fmla="*/ 2524125 w 6867525"/>
              <a:gd name="connsiteY74" fmla="*/ 738187 h 839787"/>
              <a:gd name="connsiteX75" fmla="*/ 2595562 w 6867525"/>
              <a:gd name="connsiteY75" fmla="*/ 652462 h 839787"/>
              <a:gd name="connsiteX76" fmla="*/ 2776537 w 6867525"/>
              <a:gd name="connsiteY76" fmla="*/ 666750 h 839787"/>
              <a:gd name="connsiteX77" fmla="*/ 2928937 w 6867525"/>
              <a:gd name="connsiteY77" fmla="*/ 619125 h 839787"/>
              <a:gd name="connsiteX78" fmla="*/ 3027362 w 6867525"/>
              <a:gd name="connsiteY78" fmla="*/ 685800 h 839787"/>
              <a:gd name="connsiteX79" fmla="*/ 3100387 w 6867525"/>
              <a:gd name="connsiteY79" fmla="*/ 668337 h 839787"/>
              <a:gd name="connsiteX80" fmla="*/ 3214687 w 6867525"/>
              <a:gd name="connsiteY80" fmla="*/ 666750 h 839787"/>
              <a:gd name="connsiteX81" fmla="*/ 3252787 w 6867525"/>
              <a:gd name="connsiteY81" fmla="*/ 633412 h 839787"/>
              <a:gd name="connsiteX82" fmla="*/ 3257550 w 6867525"/>
              <a:gd name="connsiteY82" fmla="*/ 771525 h 839787"/>
              <a:gd name="connsiteX83" fmla="*/ 3309937 w 6867525"/>
              <a:gd name="connsiteY83" fmla="*/ 781050 h 839787"/>
              <a:gd name="connsiteX84" fmla="*/ 3362325 w 6867525"/>
              <a:gd name="connsiteY84" fmla="*/ 642937 h 839787"/>
              <a:gd name="connsiteX85" fmla="*/ 3448050 w 6867525"/>
              <a:gd name="connsiteY85" fmla="*/ 657225 h 839787"/>
              <a:gd name="connsiteX86" fmla="*/ 3709987 w 6867525"/>
              <a:gd name="connsiteY86" fmla="*/ 661987 h 839787"/>
              <a:gd name="connsiteX87" fmla="*/ 3857625 w 6867525"/>
              <a:gd name="connsiteY87" fmla="*/ 614362 h 839787"/>
              <a:gd name="connsiteX88" fmla="*/ 3948112 w 6867525"/>
              <a:gd name="connsiteY88" fmla="*/ 695325 h 839787"/>
              <a:gd name="connsiteX89" fmla="*/ 4067175 w 6867525"/>
              <a:gd name="connsiteY89" fmla="*/ 676275 h 839787"/>
              <a:gd name="connsiteX90" fmla="*/ 4271962 w 6867525"/>
              <a:gd name="connsiteY90" fmla="*/ 676275 h 839787"/>
              <a:gd name="connsiteX91" fmla="*/ 4357687 w 6867525"/>
              <a:gd name="connsiteY91" fmla="*/ 647700 h 839787"/>
              <a:gd name="connsiteX92" fmla="*/ 4500562 w 6867525"/>
              <a:gd name="connsiteY92" fmla="*/ 681037 h 839787"/>
              <a:gd name="connsiteX93" fmla="*/ 4700587 w 6867525"/>
              <a:gd name="connsiteY93" fmla="*/ 657225 h 839787"/>
              <a:gd name="connsiteX94" fmla="*/ 4924425 w 6867525"/>
              <a:gd name="connsiteY94" fmla="*/ 681037 h 839787"/>
              <a:gd name="connsiteX95" fmla="*/ 5005387 w 6867525"/>
              <a:gd name="connsiteY95" fmla="*/ 690562 h 839787"/>
              <a:gd name="connsiteX96" fmla="*/ 5038725 w 6867525"/>
              <a:gd name="connsiteY96" fmla="*/ 719137 h 839787"/>
              <a:gd name="connsiteX97" fmla="*/ 5248275 w 6867525"/>
              <a:gd name="connsiteY97" fmla="*/ 623887 h 83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867525" h="839787">
                <a:moveTo>
                  <a:pt x="5248275" y="623887"/>
                </a:moveTo>
                <a:lnTo>
                  <a:pt x="5172075" y="500062"/>
                </a:lnTo>
                <a:lnTo>
                  <a:pt x="5210175" y="400050"/>
                </a:lnTo>
                <a:lnTo>
                  <a:pt x="6810375" y="385762"/>
                </a:lnTo>
                <a:lnTo>
                  <a:pt x="6867525" y="157162"/>
                </a:lnTo>
                <a:lnTo>
                  <a:pt x="6662737" y="128587"/>
                </a:lnTo>
                <a:lnTo>
                  <a:pt x="6357937" y="142875"/>
                </a:lnTo>
                <a:lnTo>
                  <a:pt x="6376987" y="0"/>
                </a:lnTo>
                <a:lnTo>
                  <a:pt x="6219825" y="47625"/>
                </a:lnTo>
                <a:lnTo>
                  <a:pt x="6105525" y="85725"/>
                </a:lnTo>
                <a:lnTo>
                  <a:pt x="6043612" y="80962"/>
                </a:lnTo>
                <a:lnTo>
                  <a:pt x="5976937" y="152400"/>
                </a:lnTo>
                <a:lnTo>
                  <a:pt x="5900737" y="252412"/>
                </a:lnTo>
                <a:lnTo>
                  <a:pt x="5791200" y="319087"/>
                </a:lnTo>
                <a:lnTo>
                  <a:pt x="5272087" y="342900"/>
                </a:lnTo>
                <a:lnTo>
                  <a:pt x="4995862" y="366712"/>
                </a:lnTo>
                <a:cubicBezTo>
                  <a:pt x="4928393" y="371210"/>
                  <a:pt x="4903787" y="349779"/>
                  <a:pt x="4867275" y="369887"/>
                </a:cubicBezTo>
                <a:cubicBezTo>
                  <a:pt x="4799542" y="410633"/>
                  <a:pt x="4728369" y="496623"/>
                  <a:pt x="4638675" y="508000"/>
                </a:cubicBezTo>
                <a:cubicBezTo>
                  <a:pt x="4548981" y="519377"/>
                  <a:pt x="4447116" y="475192"/>
                  <a:pt x="4329112" y="438150"/>
                </a:cubicBezTo>
                <a:lnTo>
                  <a:pt x="4048125" y="400050"/>
                </a:lnTo>
                <a:lnTo>
                  <a:pt x="3890962" y="342900"/>
                </a:lnTo>
                <a:lnTo>
                  <a:pt x="3795712" y="419100"/>
                </a:lnTo>
                <a:lnTo>
                  <a:pt x="3657600" y="376237"/>
                </a:lnTo>
                <a:lnTo>
                  <a:pt x="3567112" y="371475"/>
                </a:lnTo>
                <a:lnTo>
                  <a:pt x="3357562" y="333375"/>
                </a:lnTo>
                <a:lnTo>
                  <a:pt x="3198812" y="411162"/>
                </a:lnTo>
                <a:lnTo>
                  <a:pt x="3095625" y="352425"/>
                </a:lnTo>
                <a:lnTo>
                  <a:pt x="3019425" y="409575"/>
                </a:lnTo>
                <a:lnTo>
                  <a:pt x="2919412" y="390525"/>
                </a:lnTo>
                <a:lnTo>
                  <a:pt x="2647950" y="481012"/>
                </a:lnTo>
                <a:lnTo>
                  <a:pt x="2571750" y="366712"/>
                </a:lnTo>
                <a:lnTo>
                  <a:pt x="2352675" y="395287"/>
                </a:lnTo>
                <a:lnTo>
                  <a:pt x="2270125" y="509587"/>
                </a:lnTo>
                <a:lnTo>
                  <a:pt x="2185987" y="476250"/>
                </a:lnTo>
                <a:lnTo>
                  <a:pt x="1893887" y="415925"/>
                </a:lnTo>
                <a:lnTo>
                  <a:pt x="1725612" y="396875"/>
                </a:lnTo>
                <a:lnTo>
                  <a:pt x="1604962" y="396875"/>
                </a:lnTo>
                <a:lnTo>
                  <a:pt x="1462087" y="357187"/>
                </a:lnTo>
                <a:lnTo>
                  <a:pt x="1376362" y="461962"/>
                </a:lnTo>
                <a:lnTo>
                  <a:pt x="1333500" y="419100"/>
                </a:lnTo>
                <a:lnTo>
                  <a:pt x="1095375" y="442912"/>
                </a:lnTo>
                <a:lnTo>
                  <a:pt x="990600" y="519112"/>
                </a:lnTo>
                <a:lnTo>
                  <a:pt x="852487" y="509587"/>
                </a:lnTo>
                <a:lnTo>
                  <a:pt x="766762" y="452437"/>
                </a:lnTo>
                <a:lnTo>
                  <a:pt x="762000" y="376237"/>
                </a:lnTo>
                <a:lnTo>
                  <a:pt x="685800" y="342900"/>
                </a:lnTo>
                <a:lnTo>
                  <a:pt x="595312" y="371475"/>
                </a:lnTo>
                <a:lnTo>
                  <a:pt x="566737" y="471487"/>
                </a:lnTo>
                <a:lnTo>
                  <a:pt x="419100" y="528637"/>
                </a:lnTo>
                <a:lnTo>
                  <a:pt x="300037" y="514350"/>
                </a:lnTo>
                <a:lnTo>
                  <a:pt x="266700" y="423862"/>
                </a:lnTo>
                <a:lnTo>
                  <a:pt x="195262" y="366712"/>
                </a:lnTo>
                <a:lnTo>
                  <a:pt x="47625" y="485775"/>
                </a:lnTo>
                <a:lnTo>
                  <a:pt x="0" y="652462"/>
                </a:lnTo>
                <a:lnTo>
                  <a:pt x="176212" y="695325"/>
                </a:lnTo>
                <a:lnTo>
                  <a:pt x="390525" y="666750"/>
                </a:lnTo>
                <a:lnTo>
                  <a:pt x="528637" y="661987"/>
                </a:lnTo>
                <a:lnTo>
                  <a:pt x="666750" y="695325"/>
                </a:lnTo>
                <a:lnTo>
                  <a:pt x="795337" y="647700"/>
                </a:lnTo>
                <a:lnTo>
                  <a:pt x="957262" y="666750"/>
                </a:lnTo>
                <a:lnTo>
                  <a:pt x="1062037" y="695325"/>
                </a:lnTo>
                <a:cubicBezTo>
                  <a:pt x="1081087" y="730779"/>
                  <a:pt x="1065212" y="785283"/>
                  <a:pt x="1119187" y="801687"/>
                </a:cubicBezTo>
                <a:cubicBezTo>
                  <a:pt x="1219200" y="769408"/>
                  <a:pt x="1173162" y="705379"/>
                  <a:pt x="1200150" y="657225"/>
                </a:cubicBezTo>
                <a:lnTo>
                  <a:pt x="1281112" y="695325"/>
                </a:lnTo>
                <a:lnTo>
                  <a:pt x="1409700" y="619125"/>
                </a:lnTo>
                <a:lnTo>
                  <a:pt x="1628775" y="685800"/>
                </a:lnTo>
                <a:lnTo>
                  <a:pt x="1746250" y="700087"/>
                </a:lnTo>
                <a:lnTo>
                  <a:pt x="1868487" y="709612"/>
                </a:lnTo>
                <a:lnTo>
                  <a:pt x="1900237" y="633412"/>
                </a:lnTo>
                <a:lnTo>
                  <a:pt x="2024062" y="704850"/>
                </a:lnTo>
                <a:lnTo>
                  <a:pt x="2243137" y="657225"/>
                </a:lnTo>
                <a:lnTo>
                  <a:pt x="2328862" y="674687"/>
                </a:lnTo>
                <a:cubicBezTo>
                  <a:pt x="2329391" y="729720"/>
                  <a:pt x="2329921" y="784754"/>
                  <a:pt x="2330450" y="839787"/>
                </a:cubicBezTo>
                <a:lnTo>
                  <a:pt x="2459037" y="796925"/>
                </a:lnTo>
                <a:lnTo>
                  <a:pt x="2524125" y="738187"/>
                </a:lnTo>
                <a:lnTo>
                  <a:pt x="2595562" y="652462"/>
                </a:lnTo>
                <a:lnTo>
                  <a:pt x="2776537" y="666750"/>
                </a:lnTo>
                <a:lnTo>
                  <a:pt x="2928937" y="619125"/>
                </a:lnTo>
                <a:lnTo>
                  <a:pt x="3027362" y="685800"/>
                </a:lnTo>
                <a:lnTo>
                  <a:pt x="3100387" y="668337"/>
                </a:lnTo>
                <a:lnTo>
                  <a:pt x="3214687" y="666750"/>
                </a:lnTo>
                <a:lnTo>
                  <a:pt x="3252787" y="633412"/>
                </a:lnTo>
                <a:lnTo>
                  <a:pt x="3257550" y="771525"/>
                </a:lnTo>
                <a:lnTo>
                  <a:pt x="3309937" y="781050"/>
                </a:lnTo>
                <a:lnTo>
                  <a:pt x="3362325" y="642937"/>
                </a:lnTo>
                <a:lnTo>
                  <a:pt x="3448050" y="657225"/>
                </a:lnTo>
                <a:lnTo>
                  <a:pt x="3709987" y="661987"/>
                </a:lnTo>
                <a:lnTo>
                  <a:pt x="3857625" y="614362"/>
                </a:lnTo>
                <a:lnTo>
                  <a:pt x="3948112" y="695325"/>
                </a:lnTo>
                <a:lnTo>
                  <a:pt x="4067175" y="676275"/>
                </a:lnTo>
                <a:lnTo>
                  <a:pt x="4271962" y="676275"/>
                </a:lnTo>
                <a:lnTo>
                  <a:pt x="4357687" y="647700"/>
                </a:lnTo>
                <a:lnTo>
                  <a:pt x="4500562" y="681037"/>
                </a:lnTo>
                <a:lnTo>
                  <a:pt x="4700587" y="657225"/>
                </a:lnTo>
                <a:lnTo>
                  <a:pt x="4924425" y="681037"/>
                </a:lnTo>
                <a:lnTo>
                  <a:pt x="5005387" y="690562"/>
                </a:lnTo>
                <a:lnTo>
                  <a:pt x="5038725" y="719137"/>
                </a:lnTo>
                <a:lnTo>
                  <a:pt x="5248275" y="623887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D3D3D3"/>
              </a:gs>
              <a:gs pos="82000">
                <a:srgbClr val="D4D4D4"/>
              </a:gs>
              <a:gs pos="100000">
                <a:srgbClr val="EBEBE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CE5CA2B3-2793-4D6B-B9D9-F2F454B7FB7B}"/>
              </a:ext>
            </a:extLst>
          </p:cNvPr>
          <p:cNvSpPr/>
          <p:nvPr/>
        </p:nvSpPr>
        <p:spPr>
          <a:xfrm>
            <a:off x="957262" y="3614737"/>
            <a:ext cx="5643563" cy="2448694"/>
          </a:xfrm>
          <a:custGeom>
            <a:avLst/>
            <a:gdLst>
              <a:gd name="connsiteX0" fmla="*/ 38100 w 7524750"/>
              <a:gd name="connsiteY0" fmla="*/ 3133725 h 3181350"/>
              <a:gd name="connsiteX1" fmla="*/ 0 w 7524750"/>
              <a:gd name="connsiteY1" fmla="*/ 323850 h 3181350"/>
              <a:gd name="connsiteX2" fmla="*/ 323850 w 7524750"/>
              <a:gd name="connsiteY2" fmla="*/ 314325 h 3181350"/>
              <a:gd name="connsiteX3" fmla="*/ 371475 w 7524750"/>
              <a:gd name="connsiteY3" fmla="*/ 428625 h 3181350"/>
              <a:gd name="connsiteX4" fmla="*/ 1590675 w 7524750"/>
              <a:gd name="connsiteY4" fmla="*/ 381000 h 3181350"/>
              <a:gd name="connsiteX5" fmla="*/ 1609725 w 7524750"/>
              <a:gd name="connsiteY5" fmla="*/ 304800 h 3181350"/>
              <a:gd name="connsiteX6" fmla="*/ 1714500 w 7524750"/>
              <a:gd name="connsiteY6" fmla="*/ 304800 h 3181350"/>
              <a:gd name="connsiteX7" fmla="*/ 1762125 w 7524750"/>
              <a:gd name="connsiteY7" fmla="*/ 390525 h 3181350"/>
              <a:gd name="connsiteX8" fmla="*/ 2581275 w 7524750"/>
              <a:gd name="connsiteY8" fmla="*/ 400050 h 3181350"/>
              <a:gd name="connsiteX9" fmla="*/ 2590800 w 7524750"/>
              <a:gd name="connsiteY9" fmla="*/ 361950 h 3181350"/>
              <a:gd name="connsiteX10" fmla="*/ 2971800 w 7524750"/>
              <a:gd name="connsiteY10" fmla="*/ 333375 h 3181350"/>
              <a:gd name="connsiteX11" fmla="*/ 2981325 w 7524750"/>
              <a:gd name="connsiteY11" fmla="*/ 428625 h 3181350"/>
              <a:gd name="connsiteX12" fmla="*/ 3067050 w 7524750"/>
              <a:gd name="connsiteY12" fmla="*/ 419100 h 3181350"/>
              <a:gd name="connsiteX13" fmla="*/ 3067050 w 7524750"/>
              <a:gd name="connsiteY13" fmla="*/ 314325 h 3181350"/>
              <a:gd name="connsiteX14" fmla="*/ 3219450 w 7524750"/>
              <a:gd name="connsiteY14" fmla="*/ 323850 h 3181350"/>
              <a:gd name="connsiteX15" fmla="*/ 3286125 w 7524750"/>
              <a:gd name="connsiteY15" fmla="*/ 409575 h 3181350"/>
              <a:gd name="connsiteX16" fmla="*/ 3667125 w 7524750"/>
              <a:gd name="connsiteY16" fmla="*/ 409575 h 3181350"/>
              <a:gd name="connsiteX17" fmla="*/ 3752850 w 7524750"/>
              <a:gd name="connsiteY17" fmla="*/ 314325 h 3181350"/>
              <a:gd name="connsiteX18" fmla="*/ 4057650 w 7524750"/>
              <a:gd name="connsiteY18" fmla="*/ 342900 h 3181350"/>
              <a:gd name="connsiteX19" fmla="*/ 4124325 w 7524750"/>
              <a:gd name="connsiteY19" fmla="*/ 457200 h 3181350"/>
              <a:gd name="connsiteX20" fmla="*/ 4200525 w 7524750"/>
              <a:gd name="connsiteY20" fmla="*/ 447675 h 3181350"/>
              <a:gd name="connsiteX21" fmla="*/ 4229100 w 7524750"/>
              <a:gd name="connsiteY21" fmla="*/ 371475 h 3181350"/>
              <a:gd name="connsiteX22" fmla="*/ 4343400 w 7524750"/>
              <a:gd name="connsiteY22" fmla="*/ 352425 h 3181350"/>
              <a:gd name="connsiteX23" fmla="*/ 4362450 w 7524750"/>
              <a:gd name="connsiteY23" fmla="*/ 419100 h 3181350"/>
              <a:gd name="connsiteX24" fmla="*/ 4591050 w 7524750"/>
              <a:gd name="connsiteY24" fmla="*/ 428625 h 3181350"/>
              <a:gd name="connsiteX25" fmla="*/ 4638675 w 7524750"/>
              <a:gd name="connsiteY25" fmla="*/ 381000 h 3181350"/>
              <a:gd name="connsiteX26" fmla="*/ 4772025 w 7524750"/>
              <a:gd name="connsiteY26" fmla="*/ 419100 h 3181350"/>
              <a:gd name="connsiteX27" fmla="*/ 4895850 w 7524750"/>
              <a:gd name="connsiteY27" fmla="*/ 295275 h 3181350"/>
              <a:gd name="connsiteX28" fmla="*/ 4991100 w 7524750"/>
              <a:gd name="connsiteY28" fmla="*/ 314325 h 3181350"/>
              <a:gd name="connsiteX29" fmla="*/ 5124450 w 7524750"/>
              <a:gd name="connsiteY29" fmla="*/ 285750 h 3181350"/>
              <a:gd name="connsiteX30" fmla="*/ 5153025 w 7524750"/>
              <a:gd name="connsiteY30" fmla="*/ 85725 h 3181350"/>
              <a:gd name="connsiteX31" fmla="*/ 5257800 w 7524750"/>
              <a:gd name="connsiteY31" fmla="*/ 76200 h 3181350"/>
              <a:gd name="connsiteX32" fmla="*/ 5495925 w 7524750"/>
              <a:gd name="connsiteY32" fmla="*/ 66675 h 3181350"/>
              <a:gd name="connsiteX33" fmla="*/ 5619750 w 7524750"/>
              <a:gd name="connsiteY33" fmla="*/ 133350 h 3181350"/>
              <a:gd name="connsiteX34" fmla="*/ 5867400 w 7524750"/>
              <a:gd name="connsiteY34" fmla="*/ 114300 h 3181350"/>
              <a:gd name="connsiteX35" fmla="*/ 6038850 w 7524750"/>
              <a:gd name="connsiteY35" fmla="*/ 76200 h 3181350"/>
              <a:gd name="connsiteX36" fmla="*/ 6219825 w 7524750"/>
              <a:gd name="connsiteY36" fmla="*/ 76200 h 3181350"/>
              <a:gd name="connsiteX37" fmla="*/ 6343650 w 7524750"/>
              <a:gd name="connsiteY37" fmla="*/ 0 h 3181350"/>
              <a:gd name="connsiteX38" fmla="*/ 6524625 w 7524750"/>
              <a:gd name="connsiteY38" fmla="*/ 19050 h 3181350"/>
              <a:gd name="connsiteX39" fmla="*/ 6638925 w 7524750"/>
              <a:gd name="connsiteY39" fmla="*/ 85725 h 3181350"/>
              <a:gd name="connsiteX40" fmla="*/ 6838950 w 7524750"/>
              <a:gd name="connsiteY40" fmla="*/ 95250 h 3181350"/>
              <a:gd name="connsiteX41" fmla="*/ 7048500 w 7524750"/>
              <a:gd name="connsiteY41" fmla="*/ 38100 h 3181350"/>
              <a:gd name="connsiteX42" fmla="*/ 7458075 w 7524750"/>
              <a:gd name="connsiteY42" fmla="*/ 133350 h 3181350"/>
              <a:gd name="connsiteX43" fmla="*/ 7524750 w 7524750"/>
              <a:gd name="connsiteY43" fmla="*/ 1695450 h 3181350"/>
              <a:gd name="connsiteX44" fmla="*/ 7486650 w 7524750"/>
              <a:gd name="connsiteY44" fmla="*/ 2800350 h 3181350"/>
              <a:gd name="connsiteX45" fmla="*/ 7239000 w 7524750"/>
              <a:gd name="connsiteY45" fmla="*/ 3181350 h 3181350"/>
              <a:gd name="connsiteX46" fmla="*/ 38100 w 7524750"/>
              <a:gd name="connsiteY46" fmla="*/ 3133725 h 3181350"/>
              <a:gd name="connsiteX0" fmla="*/ 38100 w 7524750"/>
              <a:gd name="connsiteY0" fmla="*/ 3133725 h 3181350"/>
              <a:gd name="connsiteX1" fmla="*/ 0 w 7524750"/>
              <a:gd name="connsiteY1" fmla="*/ 323850 h 3181350"/>
              <a:gd name="connsiteX2" fmla="*/ 323850 w 7524750"/>
              <a:gd name="connsiteY2" fmla="*/ 314325 h 3181350"/>
              <a:gd name="connsiteX3" fmla="*/ 371475 w 7524750"/>
              <a:gd name="connsiteY3" fmla="*/ 428625 h 3181350"/>
              <a:gd name="connsiteX4" fmla="*/ 1590675 w 7524750"/>
              <a:gd name="connsiteY4" fmla="*/ 381000 h 3181350"/>
              <a:gd name="connsiteX5" fmla="*/ 1609725 w 7524750"/>
              <a:gd name="connsiteY5" fmla="*/ 304800 h 3181350"/>
              <a:gd name="connsiteX6" fmla="*/ 1714500 w 7524750"/>
              <a:gd name="connsiteY6" fmla="*/ 304800 h 3181350"/>
              <a:gd name="connsiteX7" fmla="*/ 1762125 w 7524750"/>
              <a:gd name="connsiteY7" fmla="*/ 390525 h 3181350"/>
              <a:gd name="connsiteX8" fmla="*/ 2171700 w 7524750"/>
              <a:gd name="connsiteY8" fmla="*/ 343405 h 3181350"/>
              <a:gd name="connsiteX9" fmla="*/ 2581275 w 7524750"/>
              <a:gd name="connsiteY9" fmla="*/ 400050 h 3181350"/>
              <a:gd name="connsiteX10" fmla="*/ 2590800 w 7524750"/>
              <a:gd name="connsiteY10" fmla="*/ 361950 h 3181350"/>
              <a:gd name="connsiteX11" fmla="*/ 2971800 w 7524750"/>
              <a:gd name="connsiteY11" fmla="*/ 333375 h 3181350"/>
              <a:gd name="connsiteX12" fmla="*/ 2981325 w 7524750"/>
              <a:gd name="connsiteY12" fmla="*/ 428625 h 3181350"/>
              <a:gd name="connsiteX13" fmla="*/ 3067050 w 7524750"/>
              <a:gd name="connsiteY13" fmla="*/ 419100 h 3181350"/>
              <a:gd name="connsiteX14" fmla="*/ 3067050 w 7524750"/>
              <a:gd name="connsiteY14" fmla="*/ 314325 h 3181350"/>
              <a:gd name="connsiteX15" fmla="*/ 3219450 w 7524750"/>
              <a:gd name="connsiteY15" fmla="*/ 323850 h 3181350"/>
              <a:gd name="connsiteX16" fmla="*/ 3286125 w 7524750"/>
              <a:gd name="connsiteY16" fmla="*/ 409575 h 3181350"/>
              <a:gd name="connsiteX17" fmla="*/ 3667125 w 7524750"/>
              <a:gd name="connsiteY17" fmla="*/ 409575 h 3181350"/>
              <a:gd name="connsiteX18" fmla="*/ 3752850 w 7524750"/>
              <a:gd name="connsiteY18" fmla="*/ 314325 h 3181350"/>
              <a:gd name="connsiteX19" fmla="*/ 4057650 w 7524750"/>
              <a:gd name="connsiteY19" fmla="*/ 342900 h 3181350"/>
              <a:gd name="connsiteX20" fmla="*/ 4124325 w 7524750"/>
              <a:gd name="connsiteY20" fmla="*/ 457200 h 3181350"/>
              <a:gd name="connsiteX21" fmla="*/ 4200525 w 7524750"/>
              <a:gd name="connsiteY21" fmla="*/ 447675 h 3181350"/>
              <a:gd name="connsiteX22" fmla="*/ 4229100 w 7524750"/>
              <a:gd name="connsiteY22" fmla="*/ 371475 h 3181350"/>
              <a:gd name="connsiteX23" fmla="*/ 4343400 w 7524750"/>
              <a:gd name="connsiteY23" fmla="*/ 352425 h 3181350"/>
              <a:gd name="connsiteX24" fmla="*/ 4362450 w 7524750"/>
              <a:gd name="connsiteY24" fmla="*/ 419100 h 3181350"/>
              <a:gd name="connsiteX25" fmla="*/ 4591050 w 7524750"/>
              <a:gd name="connsiteY25" fmla="*/ 428625 h 3181350"/>
              <a:gd name="connsiteX26" fmla="*/ 4638675 w 7524750"/>
              <a:gd name="connsiteY26" fmla="*/ 381000 h 3181350"/>
              <a:gd name="connsiteX27" fmla="*/ 4772025 w 7524750"/>
              <a:gd name="connsiteY27" fmla="*/ 419100 h 3181350"/>
              <a:gd name="connsiteX28" fmla="*/ 4895850 w 7524750"/>
              <a:gd name="connsiteY28" fmla="*/ 295275 h 3181350"/>
              <a:gd name="connsiteX29" fmla="*/ 4991100 w 7524750"/>
              <a:gd name="connsiteY29" fmla="*/ 314325 h 3181350"/>
              <a:gd name="connsiteX30" fmla="*/ 5124450 w 7524750"/>
              <a:gd name="connsiteY30" fmla="*/ 285750 h 3181350"/>
              <a:gd name="connsiteX31" fmla="*/ 5153025 w 7524750"/>
              <a:gd name="connsiteY31" fmla="*/ 85725 h 3181350"/>
              <a:gd name="connsiteX32" fmla="*/ 5257800 w 7524750"/>
              <a:gd name="connsiteY32" fmla="*/ 76200 h 3181350"/>
              <a:gd name="connsiteX33" fmla="*/ 5495925 w 7524750"/>
              <a:gd name="connsiteY33" fmla="*/ 66675 h 3181350"/>
              <a:gd name="connsiteX34" fmla="*/ 5619750 w 7524750"/>
              <a:gd name="connsiteY34" fmla="*/ 133350 h 3181350"/>
              <a:gd name="connsiteX35" fmla="*/ 5867400 w 7524750"/>
              <a:gd name="connsiteY35" fmla="*/ 114300 h 3181350"/>
              <a:gd name="connsiteX36" fmla="*/ 6038850 w 7524750"/>
              <a:gd name="connsiteY36" fmla="*/ 76200 h 3181350"/>
              <a:gd name="connsiteX37" fmla="*/ 6219825 w 7524750"/>
              <a:gd name="connsiteY37" fmla="*/ 76200 h 3181350"/>
              <a:gd name="connsiteX38" fmla="*/ 6343650 w 7524750"/>
              <a:gd name="connsiteY38" fmla="*/ 0 h 3181350"/>
              <a:gd name="connsiteX39" fmla="*/ 6524625 w 7524750"/>
              <a:gd name="connsiteY39" fmla="*/ 19050 h 3181350"/>
              <a:gd name="connsiteX40" fmla="*/ 6638925 w 7524750"/>
              <a:gd name="connsiteY40" fmla="*/ 85725 h 3181350"/>
              <a:gd name="connsiteX41" fmla="*/ 6838950 w 7524750"/>
              <a:gd name="connsiteY41" fmla="*/ 95250 h 3181350"/>
              <a:gd name="connsiteX42" fmla="*/ 7048500 w 7524750"/>
              <a:gd name="connsiteY42" fmla="*/ 38100 h 3181350"/>
              <a:gd name="connsiteX43" fmla="*/ 7458075 w 7524750"/>
              <a:gd name="connsiteY43" fmla="*/ 133350 h 3181350"/>
              <a:gd name="connsiteX44" fmla="*/ 7524750 w 7524750"/>
              <a:gd name="connsiteY44" fmla="*/ 1695450 h 3181350"/>
              <a:gd name="connsiteX45" fmla="*/ 7486650 w 7524750"/>
              <a:gd name="connsiteY45" fmla="*/ 2800350 h 3181350"/>
              <a:gd name="connsiteX46" fmla="*/ 7239000 w 7524750"/>
              <a:gd name="connsiteY46" fmla="*/ 3181350 h 3181350"/>
              <a:gd name="connsiteX47" fmla="*/ 38100 w 7524750"/>
              <a:gd name="connsiteY47" fmla="*/ 3133725 h 3181350"/>
              <a:gd name="connsiteX0" fmla="*/ 38100 w 7524750"/>
              <a:gd name="connsiteY0" fmla="*/ 3133725 h 3181350"/>
              <a:gd name="connsiteX1" fmla="*/ 0 w 7524750"/>
              <a:gd name="connsiteY1" fmla="*/ 323850 h 3181350"/>
              <a:gd name="connsiteX2" fmla="*/ 323850 w 7524750"/>
              <a:gd name="connsiteY2" fmla="*/ 314325 h 3181350"/>
              <a:gd name="connsiteX3" fmla="*/ 371475 w 7524750"/>
              <a:gd name="connsiteY3" fmla="*/ 428625 h 3181350"/>
              <a:gd name="connsiteX4" fmla="*/ 1590675 w 7524750"/>
              <a:gd name="connsiteY4" fmla="*/ 381000 h 3181350"/>
              <a:gd name="connsiteX5" fmla="*/ 1609725 w 7524750"/>
              <a:gd name="connsiteY5" fmla="*/ 304800 h 3181350"/>
              <a:gd name="connsiteX6" fmla="*/ 1714500 w 7524750"/>
              <a:gd name="connsiteY6" fmla="*/ 304800 h 3181350"/>
              <a:gd name="connsiteX7" fmla="*/ 1762125 w 7524750"/>
              <a:gd name="connsiteY7" fmla="*/ 390525 h 3181350"/>
              <a:gd name="connsiteX8" fmla="*/ 2171700 w 7524750"/>
              <a:gd name="connsiteY8" fmla="*/ 343405 h 3181350"/>
              <a:gd name="connsiteX9" fmla="*/ 2581275 w 7524750"/>
              <a:gd name="connsiteY9" fmla="*/ 400050 h 3181350"/>
              <a:gd name="connsiteX10" fmla="*/ 2562225 w 7524750"/>
              <a:gd name="connsiteY10" fmla="*/ 352669 h 3181350"/>
              <a:gd name="connsiteX11" fmla="*/ 2971800 w 7524750"/>
              <a:gd name="connsiteY11" fmla="*/ 333375 h 3181350"/>
              <a:gd name="connsiteX12" fmla="*/ 2981325 w 7524750"/>
              <a:gd name="connsiteY12" fmla="*/ 428625 h 3181350"/>
              <a:gd name="connsiteX13" fmla="*/ 3067050 w 7524750"/>
              <a:gd name="connsiteY13" fmla="*/ 419100 h 3181350"/>
              <a:gd name="connsiteX14" fmla="*/ 3067050 w 7524750"/>
              <a:gd name="connsiteY14" fmla="*/ 314325 h 3181350"/>
              <a:gd name="connsiteX15" fmla="*/ 3219450 w 7524750"/>
              <a:gd name="connsiteY15" fmla="*/ 323850 h 3181350"/>
              <a:gd name="connsiteX16" fmla="*/ 3286125 w 7524750"/>
              <a:gd name="connsiteY16" fmla="*/ 409575 h 3181350"/>
              <a:gd name="connsiteX17" fmla="*/ 3667125 w 7524750"/>
              <a:gd name="connsiteY17" fmla="*/ 409575 h 3181350"/>
              <a:gd name="connsiteX18" fmla="*/ 3752850 w 7524750"/>
              <a:gd name="connsiteY18" fmla="*/ 314325 h 3181350"/>
              <a:gd name="connsiteX19" fmla="*/ 4057650 w 7524750"/>
              <a:gd name="connsiteY19" fmla="*/ 342900 h 3181350"/>
              <a:gd name="connsiteX20" fmla="*/ 4124325 w 7524750"/>
              <a:gd name="connsiteY20" fmla="*/ 457200 h 3181350"/>
              <a:gd name="connsiteX21" fmla="*/ 4200525 w 7524750"/>
              <a:gd name="connsiteY21" fmla="*/ 447675 h 3181350"/>
              <a:gd name="connsiteX22" fmla="*/ 4229100 w 7524750"/>
              <a:gd name="connsiteY22" fmla="*/ 371475 h 3181350"/>
              <a:gd name="connsiteX23" fmla="*/ 4343400 w 7524750"/>
              <a:gd name="connsiteY23" fmla="*/ 352425 h 3181350"/>
              <a:gd name="connsiteX24" fmla="*/ 4362450 w 7524750"/>
              <a:gd name="connsiteY24" fmla="*/ 419100 h 3181350"/>
              <a:gd name="connsiteX25" fmla="*/ 4591050 w 7524750"/>
              <a:gd name="connsiteY25" fmla="*/ 428625 h 3181350"/>
              <a:gd name="connsiteX26" fmla="*/ 4638675 w 7524750"/>
              <a:gd name="connsiteY26" fmla="*/ 381000 h 3181350"/>
              <a:gd name="connsiteX27" fmla="*/ 4772025 w 7524750"/>
              <a:gd name="connsiteY27" fmla="*/ 419100 h 3181350"/>
              <a:gd name="connsiteX28" fmla="*/ 4895850 w 7524750"/>
              <a:gd name="connsiteY28" fmla="*/ 295275 h 3181350"/>
              <a:gd name="connsiteX29" fmla="*/ 4991100 w 7524750"/>
              <a:gd name="connsiteY29" fmla="*/ 314325 h 3181350"/>
              <a:gd name="connsiteX30" fmla="*/ 5124450 w 7524750"/>
              <a:gd name="connsiteY30" fmla="*/ 285750 h 3181350"/>
              <a:gd name="connsiteX31" fmla="*/ 5153025 w 7524750"/>
              <a:gd name="connsiteY31" fmla="*/ 85725 h 3181350"/>
              <a:gd name="connsiteX32" fmla="*/ 5257800 w 7524750"/>
              <a:gd name="connsiteY32" fmla="*/ 76200 h 3181350"/>
              <a:gd name="connsiteX33" fmla="*/ 5495925 w 7524750"/>
              <a:gd name="connsiteY33" fmla="*/ 66675 h 3181350"/>
              <a:gd name="connsiteX34" fmla="*/ 5619750 w 7524750"/>
              <a:gd name="connsiteY34" fmla="*/ 133350 h 3181350"/>
              <a:gd name="connsiteX35" fmla="*/ 5867400 w 7524750"/>
              <a:gd name="connsiteY35" fmla="*/ 114300 h 3181350"/>
              <a:gd name="connsiteX36" fmla="*/ 6038850 w 7524750"/>
              <a:gd name="connsiteY36" fmla="*/ 76200 h 3181350"/>
              <a:gd name="connsiteX37" fmla="*/ 6219825 w 7524750"/>
              <a:gd name="connsiteY37" fmla="*/ 76200 h 3181350"/>
              <a:gd name="connsiteX38" fmla="*/ 6343650 w 7524750"/>
              <a:gd name="connsiteY38" fmla="*/ 0 h 3181350"/>
              <a:gd name="connsiteX39" fmla="*/ 6524625 w 7524750"/>
              <a:gd name="connsiteY39" fmla="*/ 19050 h 3181350"/>
              <a:gd name="connsiteX40" fmla="*/ 6638925 w 7524750"/>
              <a:gd name="connsiteY40" fmla="*/ 85725 h 3181350"/>
              <a:gd name="connsiteX41" fmla="*/ 6838950 w 7524750"/>
              <a:gd name="connsiteY41" fmla="*/ 95250 h 3181350"/>
              <a:gd name="connsiteX42" fmla="*/ 7048500 w 7524750"/>
              <a:gd name="connsiteY42" fmla="*/ 38100 h 3181350"/>
              <a:gd name="connsiteX43" fmla="*/ 7458075 w 7524750"/>
              <a:gd name="connsiteY43" fmla="*/ 133350 h 3181350"/>
              <a:gd name="connsiteX44" fmla="*/ 7524750 w 7524750"/>
              <a:gd name="connsiteY44" fmla="*/ 1695450 h 3181350"/>
              <a:gd name="connsiteX45" fmla="*/ 7486650 w 7524750"/>
              <a:gd name="connsiteY45" fmla="*/ 2800350 h 3181350"/>
              <a:gd name="connsiteX46" fmla="*/ 7239000 w 7524750"/>
              <a:gd name="connsiteY46" fmla="*/ 3181350 h 3181350"/>
              <a:gd name="connsiteX47" fmla="*/ 38100 w 7524750"/>
              <a:gd name="connsiteY47" fmla="*/ 3133725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24750" h="3181350">
                <a:moveTo>
                  <a:pt x="38100" y="3133725"/>
                </a:moveTo>
                <a:lnTo>
                  <a:pt x="0" y="323850"/>
                </a:lnTo>
                <a:lnTo>
                  <a:pt x="323850" y="314325"/>
                </a:lnTo>
                <a:lnTo>
                  <a:pt x="371475" y="428625"/>
                </a:lnTo>
                <a:lnTo>
                  <a:pt x="1590675" y="381000"/>
                </a:lnTo>
                <a:lnTo>
                  <a:pt x="1609725" y="304800"/>
                </a:lnTo>
                <a:lnTo>
                  <a:pt x="1714500" y="304800"/>
                </a:lnTo>
                <a:lnTo>
                  <a:pt x="1762125" y="390525"/>
                </a:lnTo>
                <a:cubicBezTo>
                  <a:pt x="1892300" y="393381"/>
                  <a:pt x="2041525" y="340549"/>
                  <a:pt x="2171700" y="343405"/>
                </a:cubicBezTo>
                <a:lnTo>
                  <a:pt x="2581275" y="400050"/>
                </a:lnTo>
                <a:lnTo>
                  <a:pt x="2562225" y="352669"/>
                </a:lnTo>
                <a:lnTo>
                  <a:pt x="2971800" y="333375"/>
                </a:lnTo>
                <a:lnTo>
                  <a:pt x="2981325" y="428625"/>
                </a:lnTo>
                <a:lnTo>
                  <a:pt x="3067050" y="419100"/>
                </a:lnTo>
                <a:lnTo>
                  <a:pt x="3067050" y="314325"/>
                </a:lnTo>
                <a:lnTo>
                  <a:pt x="3219450" y="323850"/>
                </a:lnTo>
                <a:lnTo>
                  <a:pt x="3286125" y="409575"/>
                </a:lnTo>
                <a:lnTo>
                  <a:pt x="3667125" y="409575"/>
                </a:lnTo>
                <a:lnTo>
                  <a:pt x="3752850" y="314325"/>
                </a:lnTo>
                <a:lnTo>
                  <a:pt x="4057650" y="342900"/>
                </a:lnTo>
                <a:lnTo>
                  <a:pt x="4124325" y="457200"/>
                </a:lnTo>
                <a:lnTo>
                  <a:pt x="4200525" y="447675"/>
                </a:lnTo>
                <a:lnTo>
                  <a:pt x="4229100" y="371475"/>
                </a:lnTo>
                <a:lnTo>
                  <a:pt x="4343400" y="352425"/>
                </a:lnTo>
                <a:lnTo>
                  <a:pt x="4362450" y="419100"/>
                </a:lnTo>
                <a:lnTo>
                  <a:pt x="4591050" y="428625"/>
                </a:lnTo>
                <a:lnTo>
                  <a:pt x="4638675" y="381000"/>
                </a:lnTo>
                <a:lnTo>
                  <a:pt x="4772025" y="419100"/>
                </a:lnTo>
                <a:lnTo>
                  <a:pt x="4895850" y="295275"/>
                </a:lnTo>
                <a:lnTo>
                  <a:pt x="4991100" y="314325"/>
                </a:lnTo>
                <a:lnTo>
                  <a:pt x="5124450" y="285750"/>
                </a:lnTo>
                <a:lnTo>
                  <a:pt x="5153025" y="85725"/>
                </a:lnTo>
                <a:lnTo>
                  <a:pt x="5257800" y="76200"/>
                </a:lnTo>
                <a:lnTo>
                  <a:pt x="5495925" y="66675"/>
                </a:lnTo>
                <a:lnTo>
                  <a:pt x="5619750" y="133350"/>
                </a:lnTo>
                <a:lnTo>
                  <a:pt x="5867400" y="114300"/>
                </a:lnTo>
                <a:lnTo>
                  <a:pt x="6038850" y="76200"/>
                </a:lnTo>
                <a:lnTo>
                  <a:pt x="6219825" y="76200"/>
                </a:lnTo>
                <a:lnTo>
                  <a:pt x="6343650" y="0"/>
                </a:lnTo>
                <a:lnTo>
                  <a:pt x="6524625" y="19050"/>
                </a:lnTo>
                <a:lnTo>
                  <a:pt x="6638925" y="85725"/>
                </a:lnTo>
                <a:lnTo>
                  <a:pt x="6838950" y="95250"/>
                </a:lnTo>
                <a:lnTo>
                  <a:pt x="7048500" y="38100"/>
                </a:lnTo>
                <a:lnTo>
                  <a:pt x="7458075" y="133350"/>
                </a:lnTo>
                <a:lnTo>
                  <a:pt x="7524750" y="1695450"/>
                </a:lnTo>
                <a:lnTo>
                  <a:pt x="7486650" y="2800350"/>
                </a:lnTo>
                <a:lnTo>
                  <a:pt x="7239000" y="3181350"/>
                </a:lnTo>
                <a:lnTo>
                  <a:pt x="38100" y="3133725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34000">
                <a:srgbClr val="D3D3D3"/>
              </a:gs>
              <a:gs pos="70000">
                <a:srgbClr val="D4D4D4"/>
              </a:gs>
              <a:gs pos="100000">
                <a:srgbClr val="EBEBE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31B7CC4-2441-4386-94BD-D8C9CBBEEA40}"/>
              </a:ext>
            </a:extLst>
          </p:cNvPr>
          <p:cNvSpPr/>
          <p:nvPr/>
        </p:nvSpPr>
        <p:spPr>
          <a:xfrm rot="19910443">
            <a:off x="3107542" y="5052958"/>
            <a:ext cx="380621" cy="333745"/>
          </a:xfrm>
          <a:custGeom>
            <a:avLst/>
            <a:gdLst>
              <a:gd name="connsiteX0" fmla="*/ 0 w 457200"/>
              <a:gd name="connsiteY0" fmla="*/ 0 h 368710"/>
              <a:gd name="connsiteX1" fmla="*/ 0 w 457200"/>
              <a:gd name="connsiteY1" fmla="*/ 0 h 368710"/>
              <a:gd name="connsiteX2" fmla="*/ 14748 w 457200"/>
              <a:gd name="connsiteY2" fmla="*/ 206478 h 368710"/>
              <a:gd name="connsiteX3" fmla="*/ 132735 w 457200"/>
              <a:gd name="connsiteY3" fmla="*/ 368710 h 368710"/>
              <a:gd name="connsiteX4" fmla="*/ 294967 w 457200"/>
              <a:gd name="connsiteY4" fmla="*/ 368710 h 368710"/>
              <a:gd name="connsiteX5" fmla="*/ 457200 w 457200"/>
              <a:gd name="connsiteY5" fmla="*/ 324465 h 368710"/>
              <a:gd name="connsiteX6" fmla="*/ 442451 w 457200"/>
              <a:gd name="connsiteY6" fmla="*/ 88491 h 368710"/>
              <a:gd name="connsiteX7" fmla="*/ 353961 w 457200"/>
              <a:gd name="connsiteY7" fmla="*/ 29497 h 368710"/>
              <a:gd name="connsiteX8" fmla="*/ 265471 w 457200"/>
              <a:gd name="connsiteY8" fmla="*/ 58994 h 368710"/>
              <a:gd name="connsiteX0" fmla="*/ 0 w 468141"/>
              <a:gd name="connsiteY0" fmla="*/ 0 h 368710"/>
              <a:gd name="connsiteX1" fmla="*/ 0 w 468141"/>
              <a:gd name="connsiteY1" fmla="*/ 0 h 368710"/>
              <a:gd name="connsiteX2" fmla="*/ 14748 w 468141"/>
              <a:gd name="connsiteY2" fmla="*/ 206478 h 368710"/>
              <a:gd name="connsiteX3" fmla="*/ 132735 w 468141"/>
              <a:gd name="connsiteY3" fmla="*/ 368710 h 368710"/>
              <a:gd name="connsiteX4" fmla="*/ 294967 w 468141"/>
              <a:gd name="connsiteY4" fmla="*/ 368710 h 368710"/>
              <a:gd name="connsiteX5" fmla="*/ 457200 w 468141"/>
              <a:gd name="connsiteY5" fmla="*/ 324465 h 368710"/>
              <a:gd name="connsiteX6" fmla="*/ 442451 w 468141"/>
              <a:gd name="connsiteY6" fmla="*/ 88491 h 368710"/>
              <a:gd name="connsiteX7" fmla="*/ 353961 w 468141"/>
              <a:gd name="connsiteY7" fmla="*/ 29497 h 368710"/>
              <a:gd name="connsiteX8" fmla="*/ 265471 w 468141"/>
              <a:gd name="connsiteY8" fmla="*/ 58994 h 368710"/>
              <a:gd name="connsiteX0" fmla="*/ 0 w 468141"/>
              <a:gd name="connsiteY0" fmla="*/ 0 h 382539"/>
              <a:gd name="connsiteX1" fmla="*/ 0 w 468141"/>
              <a:gd name="connsiteY1" fmla="*/ 0 h 382539"/>
              <a:gd name="connsiteX2" fmla="*/ 14748 w 468141"/>
              <a:gd name="connsiteY2" fmla="*/ 206478 h 382539"/>
              <a:gd name="connsiteX3" fmla="*/ 132735 w 468141"/>
              <a:gd name="connsiteY3" fmla="*/ 368710 h 382539"/>
              <a:gd name="connsiteX4" fmla="*/ 294967 w 468141"/>
              <a:gd name="connsiteY4" fmla="*/ 368710 h 382539"/>
              <a:gd name="connsiteX5" fmla="*/ 457200 w 468141"/>
              <a:gd name="connsiteY5" fmla="*/ 324465 h 382539"/>
              <a:gd name="connsiteX6" fmla="*/ 442451 w 468141"/>
              <a:gd name="connsiteY6" fmla="*/ 88491 h 382539"/>
              <a:gd name="connsiteX7" fmla="*/ 353961 w 468141"/>
              <a:gd name="connsiteY7" fmla="*/ 29497 h 382539"/>
              <a:gd name="connsiteX8" fmla="*/ 265471 w 468141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8" fmla="*/ 272265 w 474935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8" fmla="*/ 272265 w 474935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8" fmla="*/ 272265 w 474935"/>
              <a:gd name="connsiteY8" fmla="*/ 58994 h 382539"/>
              <a:gd name="connsiteX0" fmla="*/ 6794 w 474935"/>
              <a:gd name="connsiteY0" fmla="*/ 0 h 382539"/>
              <a:gd name="connsiteX1" fmla="*/ 6794 w 474935"/>
              <a:gd name="connsiteY1" fmla="*/ 0 h 382539"/>
              <a:gd name="connsiteX2" fmla="*/ 21542 w 474935"/>
              <a:gd name="connsiteY2" fmla="*/ 206478 h 382539"/>
              <a:gd name="connsiteX3" fmla="*/ 139529 w 474935"/>
              <a:gd name="connsiteY3" fmla="*/ 368710 h 382539"/>
              <a:gd name="connsiteX4" fmla="*/ 301761 w 474935"/>
              <a:gd name="connsiteY4" fmla="*/ 368710 h 382539"/>
              <a:gd name="connsiteX5" fmla="*/ 463994 w 474935"/>
              <a:gd name="connsiteY5" fmla="*/ 324465 h 382539"/>
              <a:gd name="connsiteX6" fmla="*/ 449245 w 474935"/>
              <a:gd name="connsiteY6" fmla="*/ 88491 h 382539"/>
              <a:gd name="connsiteX7" fmla="*/ 360755 w 474935"/>
              <a:gd name="connsiteY7" fmla="*/ 29497 h 382539"/>
              <a:gd name="connsiteX0" fmla="*/ 0 w 468141"/>
              <a:gd name="connsiteY0" fmla="*/ 2371 h 384910"/>
              <a:gd name="connsiteX1" fmla="*/ 106321 w 468141"/>
              <a:gd name="connsiteY1" fmla="*/ 0 h 384910"/>
              <a:gd name="connsiteX2" fmla="*/ 14748 w 468141"/>
              <a:gd name="connsiteY2" fmla="*/ 208849 h 384910"/>
              <a:gd name="connsiteX3" fmla="*/ 132735 w 468141"/>
              <a:gd name="connsiteY3" fmla="*/ 371081 h 384910"/>
              <a:gd name="connsiteX4" fmla="*/ 294967 w 468141"/>
              <a:gd name="connsiteY4" fmla="*/ 371081 h 384910"/>
              <a:gd name="connsiteX5" fmla="*/ 457200 w 468141"/>
              <a:gd name="connsiteY5" fmla="*/ 326836 h 384910"/>
              <a:gd name="connsiteX6" fmla="*/ 442451 w 468141"/>
              <a:gd name="connsiteY6" fmla="*/ 90862 h 384910"/>
              <a:gd name="connsiteX7" fmla="*/ 353961 w 468141"/>
              <a:gd name="connsiteY7" fmla="*/ 31868 h 384910"/>
              <a:gd name="connsiteX0" fmla="*/ 0 w 468141"/>
              <a:gd name="connsiteY0" fmla="*/ 2371 h 384910"/>
              <a:gd name="connsiteX1" fmla="*/ 106321 w 468141"/>
              <a:gd name="connsiteY1" fmla="*/ 0 h 384910"/>
              <a:gd name="connsiteX2" fmla="*/ 14748 w 468141"/>
              <a:gd name="connsiteY2" fmla="*/ 208849 h 384910"/>
              <a:gd name="connsiteX3" fmla="*/ 132735 w 468141"/>
              <a:gd name="connsiteY3" fmla="*/ 371081 h 384910"/>
              <a:gd name="connsiteX4" fmla="*/ 294967 w 468141"/>
              <a:gd name="connsiteY4" fmla="*/ 371081 h 384910"/>
              <a:gd name="connsiteX5" fmla="*/ 457200 w 468141"/>
              <a:gd name="connsiteY5" fmla="*/ 326836 h 384910"/>
              <a:gd name="connsiteX6" fmla="*/ 442451 w 468141"/>
              <a:gd name="connsiteY6" fmla="*/ 90862 h 384910"/>
              <a:gd name="connsiteX7" fmla="*/ 353961 w 468141"/>
              <a:gd name="connsiteY7" fmla="*/ 31868 h 384910"/>
              <a:gd name="connsiteX0" fmla="*/ 93056 w 454876"/>
              <a:gd name="connsiteY0" fmla="*/ 0 h 384910"/>
              <a:gd name="connsiteX1" fmla="*/ 1483 w 454876"/>
              <a:gd name="connsiteY1" fmla="*/ 208849 h 384910"/>
              <a:gd name="connsiteX2" fmla="*/ 119470 w 454876"/>
              <a:gd name="connsiteY2" fmla="*/ 371081 h 384910"/>
              <a:gd name="connsiteX3" fmla="*/ 281702 w 454876"/>
              <a:gd name="connsiteY3" fmla="*/ 371081 h 384910"/>
              <a:gd name="connsiteX4" fmla="*/ 443935 w 454876"/>
              <a:gd name="connsiteY4" fmla="*/ 326836 h 384910"/>
              <a:gd name="connsiteX5" fmla="*/ 429186 w 454876"/>
              <a:gd name="connsiteY5" fmla="*/ 90862 h 384910"/>
              <a:gd name="connsiteX6" fmla="*/ 340696 w 454876"/>
              <a:gd name="connsiteY6" fmla="*/ 31868 h 384910"/>
              <a:gd name="connsiteX0" fmla="*/ 168975 w 453961"/>
              <a:gd name="connsiteY0" fmla="*/ 0 h 387942"/>
              <a:gd name="connsiteX1" fmla="*/ 568 w 453961"/>
              <a:gd name="connsiteY1" fmla="*/ 211881 h 387942"/>
              <a:gd name="connsiteX2" fmla="*/ 118555 w 453961"/>
              <a:gd name="connsiteY2" fmla="*/ 374113 h 387942"/>
              <a:gd name="connsiteX3" fmla="*/ 280787 w 453961"/>
              <a:gd name="connsiteY3" fmla="*/ 374113 h 387942"/>
              <a:gd name="connsiteX4" fmla="*/ 443020 w 453961"/>
              <a:gd name="connsiteY4" fmla="*/ 329868 h 387942"/>
              <a:gd name="connsiteX5" fmla="*/ 428271 w 453961"/>
              <a:gd name="connsiteY5" fmla="*/ 93894 h 387942"/>
              <a:gd name="connsiteX6" fmla="*/ 339781 w 453961"/>
              <a:gd name="connsiteY6" fmla="*/ 34900 h 38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3961" h="387942">
                <a:moveTo>
                  <a:pt x="168975" y="0"/>
                </a:moveTo>
                <a:cubicBezTo>
                  <a:pt x="72158" y="3663"/>
                  <a:pt x="8971" y="149529"/>
                  <a:pt x="568" y="211881"/>
                </a:cubicBezTo>
                <a:cubicBezTo>
                  <a:pt x="-7835" y="274233"/>
                  <a:pt x="79226" y="320036"/>
                  <a:pt x="118555" y="374113"/>
                </a:cubicBezTo>
                <a:cubicBezTo>
                  <a:pt x="165258" y="401152"/>
                  <a:pt x="226709" y="381487"/>
                  <a:pt x="280787" y="374113"/>
                </a:cubicBezTo>
                <a:cubicBezTo>
                  <a:pt x="334865" y="366739"/>
                  <a:pt x="418439" y="376571"/>
                  <a:pt x="443020" y="329868"/>
                </a:cubicBezTo>
                <a:cubicBezTo>
                  <a:pt x="467601" y="283165"/>
                  <a:pt x="445478" y="143055"/>
                  <a:pt x="428271" y="93894"/>
                </a:cubicBezTo>
                <a:lnTo>
                  <a:pt x="339781" y="3490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D817BE1-F594-4B12-9648-4D9D8A0177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6865"/>
          <a:stretch/>
        </p:blipFill>
        <p:spPr>
          <a:xfrm>
            <a:off x="1398815" y="2281874"/>
            <a:ext cx="6629400" cy="138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0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-0.07617 -0.26898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5" y="-1344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3" grpId="0" animBg="1"/>
      <p:bldP spid="4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1">
            <a:extLst>
              <a:ext uri="{FF2B5EF4-FFF2-40B4-BE49-F238E27FC236}">
                <a16:creationId xmlns:a16="http://schemas.microsoft.com/office/drawing/2014/main" id="{EC9C41C3-0AF2-4D3E-B471-E44221B3EB13}"/>
              </a:ext>
            </a:extLst>
          </p:cNvPr>
          <p:cNvSpPr txBox="1">
            <a:spLocks/>
          </p:cNvSpPr>
          <p:nvPr/>
        </p:nvSpPr>
        <p:spPr>
          <a:xfrm>
            <a:off x="501446" y="-162233"/>
            <a:ext cx="5143779" cy="342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1663700">
                    <a:srgbClr val="F79646">
                      <a:lumMod val="75000"/>
                      <a:alpha val="10000"/>
                    </a:srgbClr>
                  </a:glow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Dériver avec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1663700">
                    <a:srgbClr val="F79646">
                      <a:lumMod val="75000"/>
                      <a:alpha val="10000"/>
                    </a:srgbClr>
                  </a:glow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L’Hôpital</a:t>
            </a:r>
          </a:p>
        </p:txBody>
      </p:sp>
    </p:spTree>
    <p:extLst>
      <p:ext uri="{BB962C8B-B14F-4D97-AF65-F5344CB8AC3E}">
        <p14:creationId xmlns:p14="http://schemas.microsoft.com/office/powerpoint/2010/main" val="24407714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F:\Documents and Settings\METIN\Mes documents\Mes images\voltaire1-1.jpe">
            <a:extLst>
              <a:ext uri="{FF2B5EF4-FFF2-40B4-BE49-F238E27FC236}">
                <a16:creationId xmlns:a16="http://schemas.microsoft.com/office/drawing/2014/main" id="{76A0E45B-64CC-4F16-B18F-5D22A32A1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193675"/>
            <a:ext cx="36449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F:\Documents and Settings\METIN\Mes documents\Word 2003\IREM\Uppsala\Illustrations\Candide titre.jpg">
            <a:extLst>
              <a:ext uri="{FF2B5EF4-FFF2-40B4-BE49-F238E27FC236}">
                <a16:creationId xmlns:a16="http://schemas.microsoft.com/office/drawing/2014/main" id="{F1EA9A27-DAF3-4683-A1C5-FEEE134D3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673510"/>
            <a:ext cx="2492375" cy="42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F:\Documents and Settings\METIN\Mes documents\Word 2003\IREM\Uppsala\Illustrations\Voltaire.jpe">
            <a:extLst>
              <a:ext uri="{FF2B5EF4-FFF2-40B4-BE49-F238E27FC236}">
                <a16:creationId xmlns:a16="http://schemas.microsoft.com/office/drawing/2014/main" id="{AEED27B7-6451-41B3-A3BF-AEC7568F8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" y="673510"/>
            <a:ext cx="21002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:\Documents and Settings\METIN\Mes documents\Word 2003\IREM\Uppsala\Illustrations\newton.jpe">
            <a:extLst>
              <a:ext uri="{FF2B5EF4-FFF2-40B4-BE49-F238E27FC236}">
                <a16:creationId xmlns:a16="http://schemas.microsoft.com/office/drawing/2014/main" id="{5F6DDADC-C14A-4776-BB64-5979DECC1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6000" contrast="12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156" y="4387850"/>
            <a:ext cx="2071688" cy="23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F:\Documents and Settings\METIN\Mes documents\Word 2003\IREM\Uppsala\Illustrations\leibniz.gif">
            <a:extLst>
              <a:ext uri="{FF2B5EF4-FFF2-40B4-BE49-F238E27FC236}">
                <a16:creationId xmlns:a16="http://schemas.microsoft.com/office/drawing/2014/main" id="{708FEDBF-254C-41EB-998E-8C405CEA8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64" y="3841956"/>
            <a:ext cx="1782916" cy="247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63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Documents and Settings\METIN\Mes documents\Word 2003\IREM\Uppsala\Illustrations\L'hopital titre.JPG">
            <a:extLst>
              <a:ext uri="{FF2B5EF4-FFF2-40B4-BE49-F238E27FC236}">
                <a16:creationId xmlns:a16="http://schemas.microsoft.com/office/drawing/2014/main" id="{9B2EE344-D219-4181-8C36-B8C762FE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" r="8385"/>
          <a:stretch>
            <a:fillRect/>
          </a:stretch>
        </p:blipFill>
        <p:spPr bwMode="auto">
          <a:xfrm>
            <a:off x="585020" y="228600"/>
            <a:ext cx="3840163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76F003-F094-45DE-A02C-9B50893EA1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27"/>
          <a:stretch/>
        </p:blipFill>
        <p:spPr>
          <a:xfrm>
            <a:off x="4572000" y="628681"/>
            <a:ext cx="4305300" cy="56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4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Documents and Settings\METIN\Mes documents\Word 2003\IREM\Uppsala\Illustrations\L'hopital sec1 2.JPG">
            <a:extLst>
              <a:ext uri="{FF2B5EF4-FFF2-40B4-BE49-F238E27FC236}">
                <a16:creationId xmlns:a16="http://schemas.microsoft.com/office/drawing/2014/main" id="{280B50D3-F337-4093-B784-2138782B3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88" y="376083"/>
            <a:ext cx="45720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F:\Documents and Settings\METIN\Mes documents\Word 2003\IREM\Uppsala\Illustrations\L'hopital fig 1.JPG">
            <a:extLst>
              <a:ext uri="{FF2B5EF4-FFF2-40B4-BE49-F238E27FC236}">
                <a16:creationId xmlns:a16="http://schemas.microsoft.com/office/drawing/2014/main" id="{5ECFA61C-63F3-431E-A92D-A5366EA2B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7692" r="17043" b="5208"/>
          <a:stretch>
            <a:fillRect/>
          </a:stretch>
        </p:blipFill>
        <p:spPr bwMode="auto">
          <a:xfrm>
            <a:off x="4960152" y="544430"/>
            <a:ext cx="3879273" cy="336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5721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Documents and Settings\METIN\Mes documents\Word 2003\IREM\Uppsala\Illustrations\L'hopital prop 1.JPG">
            <a:extLst>
              <a:ext uri="{FF2B5EF4-FFF2-40B4-BE49-F238E27FC236}">
                <a16:creationId xmlns:a16="http://schemas.microsoft.com/office/drawing/2014/main" id="{189850A2-7DCD-44EC-8E39-A1F083752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6050"/>
            <a:ext cx="4724400" cy="364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5C1CF54E-5765-40FE-B2CC-753BE29A7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85800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alt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altLang="fr-FR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 + x + y - z</a:t>
            </a:r>
            <a:r>
              <a:rPr lang="fr-FR" alt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= ?</a:t>
            </a:r>
          </a:p>
        </p:txBody>
      </p:sp>
      <p:grpSp>
        <p:nvGrpSpPr>
          <p:cNvPr id="4" name="Group 27">
            <a:extLst>
              <a:ext uri="{FF2B5EF4-FFF2-40B4-BE49-F238E27FC236}">
                <a16:creationId xmlns:a16="http://schemas.microsoft.com/office/drawing/2014/main" id="{179F2593-1CB5-426C-8494-39F0F6BD8AF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905003"/>
            <a:ext cx="3124200" cy="369888"/>
            <a:chOff x="3648" y="1200"/>
            <a:chExt cx="1968" cy="233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2F8FB894-14D2-426F-A7AD-BE87B3EEC9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200"/>
              <a:ext cx="196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180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		a </a:t>
              </a:r>
              <a:r>
                <a:rPr lang="fr-FR" altLang="fr-F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(constante)</a:t>
              </a:r>
              <a:r>
                <a:rPr lang="fr-FR" altLang="fr-F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257E25B1-F9AC-481C-BCCC-220EFD25CB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4" y="134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:a16="http://schemas.microsoft.com/office/drawing/2014/main" id="{EFC2F165-4471-4532-82AC-5A7AFEB0950A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378078"/>
            <a:ext cx="2819400" cy="369888"/>
            <a:chOff x="3648" y="1498"/>
            <a:chExt cx="1776" cy="233"/>
          </a:xfrm>
        </p:grpSpPr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E841C64D-3B7A-48E7-9C6A-4921B689F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498"/>
              <a:ext cx="177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		x + dx</a:t>
              </a: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F707060B-7767-49FB-971F-F4F9CB2E76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4" y="164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69325FE2-D6C4-429C-AB1F-599C2C143830}"/>
              </a:ext>
            </a:extLst>
          </p:cNvPr>
          <p:cNvGrpSpPr>
            <a:grpSpLocks/>
          </p:cNvGrpSpPr>
          <p:nvPr/>
        </p:nvGrpSpPr>
        <p:grpSpPr bwMode="auto">
          <a:xfrm>
            <a:off x="5788025" y="2882903"/>
            <a:ext cx="2819400" cy="369888"/>
            <a:chOff x="3648" y="1498"/>
            <a:chExt cx="1776" cy="233"/>
          </a:xfrm>
        </p:grpSpPr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91063D92-FFDA-4F16-B16F-E489314FC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498"/>
              <a:ext cx="177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		y + dy</a:t>
              </a:r>
            </a:p>
          </p:txBody>
        </p:sp>
        <p:sp>
          <p:nvSpPr>
            <p:cNvPr id="12" name="Line 13">
              <a:extLst>
                <a:ext uri="{FF2B5EF4-FFF2-40B4-BE49-F238E27FC236}">
                  <a16:creationId xmlns:a16="http://schemas.microsoft.com/office/drawing/2014/main" id="{4BF895AA-D905-4F00-9282-21C13C4240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4" y="164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id="{29CE4727-3084-42A4-9A8D-5506CDC356C3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416303"/>
            <a:ext cx="2819400" cy="369888"/>
            <a:chOff x="3648" y="1498"/>
            <a:chExt cx="1776" cy="233"/>
          </a:xfrm>
        </p:grpSpPr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D3F2F993-CFD6-4488-B9D4-C962537523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498"/>
              <a:ext cx="177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z		z + dz</a:t>
              </a: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90D86AFF-12BF-445F-BDA7-99CD88937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4" y="164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Line 17">
            <a:extLst>
              <a:ext uri="{FF2B5EF4-FFF2-40B4-BE49-F238E27FC236}">
                <a16:creationId xmlns:a16="http://schemas.microsoft.com/office/drawing/2014/main" id="{BC2F92FD-1891-4BBC-BAD7-DB7DF88D6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79700" y="4127500"/>
            <a:ext cx="609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21">
            <a:extLst>
              <a:ext uri="{FF2B5EF4-FFF2-40B4-BE49-F238E27FC236}">
                <a16:creationId xmlns:a16="http://schemas.microsoft.com/office/drawing/2014/main" id="{296AF019-20FB-49C2-B456-8298BC14989B}"/>
              </a:ext>
            </a:extLst>
          </p:cNvPr>
          <p:cNvGrpSpPr>
            <a:grpSpLocks/>
          </p:cNvGrpSpPr>
          <p:nvPr/>
        </p:nvGrpSpPr>
        <p:grpSpPr bwMode="auto">
          <a:xfrm>
            <a:off x="2625725" y="4308481"/>
            <a:ext cx="6781800" cy="369888"/>
            <a:chOff x="1344" y="2976"/>
            <a:chExt cx="4272" cy="233"/>
          </a:xfrm>
        </p:grpSpPr>
        <p:sp>
          <p:nvSpPr>
            <p:cNvPr id="18" name="Text Box 19">
              <a:extLst>
                <a:ext uri="{FF2B5EF4-FFF2-40B4-BE49-F238E27FC236}">
                  <a16:creationId xmlns:a16="http://schemas.microsoft.com/office/drawing/2014/main" id="{867B6F7B-C812-473A-A138-3E6C72F754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976"/>
              <a:ext cx="427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 + x + y – z		a + x + dx + y + dy – z – dz</a:t>
              </a:r>
            </a:p>
          </p:txBody>
        </p:sp>
        <p:sp>
          <p:nvSpPr>
            <p:cNvPr id="19" name="Line 20">
              <a:extLst>
                <a:ext uri="{FF2B5EF4-FFF2-40B4-BE49-F238E27FC236}">
                  <a16:creationId xmlns:a16="http://schemas.microsoft.com/office/drawing/2014/main" id="{77B6CDFE-305D-4698-B311-4AB46D2CFA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120"/>
              <a:ext cx="57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Text Box 25">
            <a:extLst>
              <a:ext uri="{FF2B5EF4-FFF2-40B4-BE49-F238E27FC236}">
                <a16:creationId xmlns:a16="http://schemas.microsoft.com/office/drawing/2014/main" id="{11702B79-1131-4E4F-BB34-4F76847F3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926013"/>
            <a:ext cx="7543800" cy="60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fr-FR" altLang="fr-FR" i="1">
                <a:latin typeface="Times New Roman" panose="02020603050405020304" pitchFamily="18" charset="0"/>
                <a:cs typeface="Times New Roman" panose="02020603050405020304" pitchFamily="18" charset="0"/>
              </a:rPr>
              <a:t>   d</a:t>
            </a:r>
            <a:r>
              <a:rPr lang="fr-FR" altLang="fr-FR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altLang="fr-FR" i="1">
                <a:latin typeface="Times New Roman" panose="02020603050405020304" pitchFamily="18" charset="0"/>
                <a:cs typeface="Times New Roman" panose="02020603050405020304" pitchFamily="18" charset="0"/>
              </a:rPr>
              <a:t>a + x + y – z</a:t>
            </a:r>
            <a:r>
              <a:rPr lang="fr-FR" altLang="fr-FR">
                <a:latin typeface="Times New Roman" panose="02020603050405020304" pitchFamily="18" charset="0"/>
                <a:cs typeface="Times New Roman" panose="02020603050405020304" pitchFamily="18" charset="0"/>
              </a:rPr>
              <a:t>)  	=   </a:t>
            </a:r>
            <a:r>
              <a:rPr lang="fr-FR" altLang="fr-FR" i="1">
                <a:latin typeface="Times New Roman" panose="02020603050405020304" pitchFamily="18" charset="0"/>
                <a:cs typeface="Times New Roman" panose="02020603050405020304" pitchFamily="18" charset="0"/>
              </a:rPr>
              <a:t>da + dx + dy – dz</a:t>
            </a:r>
          </a:p>
          <a:p>
            <a:pPr>
              <a:lnSpc>
                <a:spcPct val="20000"/>
              </a:lnSpc>
              <a:spcBef>
                <a:spcPct val="50000"/>
              </a:spcBef>
            </a:pPr>
            <a:r>
              <a:rPr lang="fr-FR" altLang="fr-FR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	=   </a:t>
            </a:r>
            <a:r>
              <a:rPr lang="fr-FR" altLang="fr-FR" i="1">
                <a:latin typeface="Times New Roman" panose="02020603050405020304" pitchFamily="18" charset="0"/>
                <a:cs typeface="Times New Roman" panose="02020603050405020304" pitchFamily="18" charset="0"/>
              </a:rPr>
              <a:t>dx + dy – dz.</a:t>
            </a:r>
          </a:p>
        </p:txBody>
      </p:sp>
      <p:sp>
        <p:nvSpPr>
          <p:cNvPr id="21" name="Text Box 26">
            <a:extLst>
              <a:ext uri="{FF2B5EF4-FFF2-40B4-BE49-F238E27FC236}">
                <a16:creationId xmlns:a16="http://schemas.microsoft.com/office/drawing/2014/main" id="{8B2CFDCA-33A4-4160-A031-2E324AFCC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6096000"/>
            <a:ext cx="57848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même pour les produits, fractions, puissances, etc.</a:t>
            </a:r>
          </a:p>
        </p:txBody>
      </p:sp>
    </p:spTree>
    <p:extLst>
      <p:ext uri="{BB962C8B-B14F-4D97-AF65-F5344CB8AC3E}">
        <p14:creationId xmlns:p14="http://schemas.microsoft.com/office/powerpoint/2010/main" val="426614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20" grpId="0" autoUpdateAnimBg="0"/>
      <p:bldP spid="21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Documents and Settings\METIN\Mes documents\Word 2003\IREM\Uppsala\Illustrations\L'hopital fig 2 0.JPG">
            <a:extLst>
              <a:ext uri="{FF2B5EF4-FFF2-40B4-BE49-F238E27FC236}">
                <a16:creationId xmlns:a16="http://schemas.microsoft.com/office/drawing/2014/main" id="{99431910-8B74-4E29-99C8-FE7E5C85D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4" t="5759" r="10092" b="5714"/>
          <a:stretch>
            <a:fillRect/>
          </a:stretch>
        </p:blipFill>
        <p:spPr bwMode="auto">
          <a:xfrm>
            <a:off x="304800" y="304800"/>
            <a:ext cx="3505200" cy="31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B539008F-5998-42F8-B87F-2238C5805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35439"/>
            <a:ext cx="2971800" cy="1509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76213" algn="l"/>
              </a:tabLst>
            </a:pP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Pente de la tangente :</a:t>
            </a:r>
          </a:p>
          <a:p>
            <a:pPr>
              <a:spcBef>
                <a:spcPct val="50000"/>
              </a:spcBef>
              <a:tabLst>
                <a:tab pos="176213" algn="l"/>
              </a:tabLst>
            </a:pP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MP/TP = </a:t>
            </a:r>
            <a:r>
              <a:rPr lang="fr-FR" alt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/RM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fr-FR" altLang="fr-FR"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altLang="fr-FR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fr-FR" altLang="fr-F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alt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dx.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50499B92-E0CE-45EF-B527-7CD610C77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15925"/>
            <a:ext cx="5181600" cy="25207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>
              <a:lnSpc>
                <a:spcPct val="114000"/>
              </a:lnSpc>
            </a:pP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Demande II : on demande qu’une ligne courbe</a:t>
            </a:r>
          </a:p>
          <a:p>
            <a:pPr>
              <a:lnSpc>
                <a:spcPct val="114000"/>
              </a:lnSpc>
            </a:pP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puisse être considérée comme l’assemblage d’une</a:t>
            </a:r>
          </a:p>
          <a:p>
            <a:pPr>
              <a:lnSpc>
                <a:spcPct val="114000"/>
              </a:lnSpc>
            </a:pP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infinité de lignes droites , chacune infiniment</a:t>
            </a:r>
          </a:p>
          <a:p>
            <a:pPr>
              <a:lnSpc>
                <a:spcPct val="114000"/>
              </a:lnSpc>
            </a:pP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petite : ou (ce qui est la même chose) comme un</a:t>
            </a:r>
          </a:p>
          <a:p>
            <a:pPr>
              <a:lnSpc>
                <a:spcPct val="114000"/>
              </a:lnSpc>
            </a:pPr>
            <a:r>
              <a:rPr lang="fr-FR" alt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poligône</a:t>
            </a: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d’un nombre infini de côtés, chacun</a:t>
            </a:r>
          </a:p>
          <a:p>
            <a:pPr>
              <a:lnSpc>
                <a:spcPct val="114000"/>
              </a:lnSpc>
            </a:pP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infiniment petit, lesquels déterminent par  les</a:t>
            </a:r>
          </a:p>
          <a:p>
            <a:pPr>
              <a:lnSpc>
                <a:spcPct val="114000"/>
              </a:lnSpc>
            </a:pP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angles qu’ils font </a:t>
            </a:r>
            <a:r>
              <a:rPr lang="fr-FR" alt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entr’eux</a:t>
            </a: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courbure de la ligne</a:t>
            </a:r>
          </a:p>
        </p:txBody>
      </p:sp>
      <p:pic>
        <p:nvPicPr>
          <p:cNvPr id="9" name="Picture 4" descr="F:\Documents and Settings\METIN\Mes documents\Word 2003\IREM\Uppsala\Illustrations\L'hopital fig 3.JPG">
            <a:extLst>
              <a:ext uri="{FF2B5EF4-FFF2-40B4-BE49-F238E27FC236}">
                <a16:creationId xmlns:a16="http://schemas.microsoft.com/office/drawing/2014/main" id="{A89E5B8F-2220-4EE9-822B-4E3C1EB58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3282951"/>
            <a:ext cx="4438651" cy="296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19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8" grpId="0" uiExpand="1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81000"/>
            <a:ext cx="46101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5" y="621418"/>
            <a:ext cx="8375703" cy="590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03" y="548680"/>
            <a:ext cx="7958493" cy="583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562633" y="6178953"/>
            <a:ext cx="3953583" cy="338554"/>
          </a:xfrm>
          <a:prstGeom prst="rect">
            <a:avLst/>
          </a:prstGeom>
          <a:solidFill>
            <a:srgbClr val="FFFF00">
              <a:alpha val="50980"/>
            </a:srgb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Mattia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Gieger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Li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tre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Trattati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Padoua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1639</a:t>
            </a:r>
          </a:p>
        </p:txBody>
      </p:sp>
    </p:spTree>
    <p:extLst>
      <p:ext uri="{BB962C8B-B14F-4D97-AF65-F5344CB8AC3E}">
        <p14:creationId xmlns:p14="http://schemas.microsoft.com/office/powerpoint/2010/main" val="8843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1">
            <a:extLst>
              <a:ext uri="{FF2B5EF4-FFF2-40B4-BE49-F238E27FC236}">
                <a16:creationId xmlns:a16="http://schemas.microsoft.com/office/drawing/2014/main" id="{EC9C41C3-0AF2-4D3E-B471-E44221B3EB13}"/>
              </a:ext>
            </a:extLst>
          </p:cNvPr>
          <p:cNvSpPr txBox="1">
            <a:spLocks/>
          </p:cNvSpPr>
          <p:nvPr/>
        </p:nvSpPr>
        <p:spPr>
          <a:xfrm>
            <a:off x="594028" y="690356"/>
            <a:ext cx="3513270" cy="8865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 w="3175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1663700">
                    <a:srgbClr val="F79646">
                      <a:lumMod val="75000"/>
                      <a:alpha val="10000"/>
                    </a:srgbClr>
                  </a:glow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Jardiner </a:t>
            </a:r>
          </a:p>
        </p:txBody>
      </p:sp>
    </p:spTree>
    <p:extLst>
      <p:ext uri="{BB962C8B-B14F-4D97-AF65-F5344CB8AC3E}">
        <p14:creationId xmlns:p14="http://schemas.microsoft.com/office/powerpoint/2010/main" val="33938553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7"/>
          <a:stretch/>
        </p:blipFill>
        <p:spPr bwMode="auto">
          <a:xfrm>
            <a:off x="292200" y="692696"/>
            <a:ext cx="4003228" cy="544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011" y="558480"/>
            <a:ext cx="42005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68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6344"/>
            <a:ext cx="8652961" cy="597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73" y="749615"/>
            <a:ext cx="8379070" cy="516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04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8" y="943903"/>
            <a:ext cx="8927944" cy="497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B56187-34DD-4597-89AB-35D1924C6814}"/>
              </a:ext>
            </a:extLst>
          </p:cNvPr>
          <p:cNvSpPr/>
          <p:nvPr/>
        </p:nvSpPr>
        <p:spPr>
          <a:xfrm>
            <a:off x="5815845" y="5914097"/>
            <a:ext cx="3328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Collège Calypso, Montreuil-Bellay (49260)</a:t>
            </a:r>
          </a:p>
        </p:txBody>
      </p:sp>
    </p:spTree>
    <p:extLst>
      <p:ext uri="{BB962C8B-B14F-4D97-AF65-F5344CB8AC3E}">
        <p14:creationId xmlns:p14="http://schemas.microsoft.com/office/powerpoint/2010/main" val="84745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71" y="548680"/>
            <a:ext cx="4560317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15" y="548680"/>
            <a:ext cx="4373237" cy="5960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92813"/>
            <a:ext cx="2883940" cy="190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58" y="2875913"/>
            <a:ext cx="3357951" cy="20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58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919163"/>
            <a:ext cx="7115175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246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E846729-6B51-433D-B7B9-8D931D7FAB42}"/>
              </a:ext>
            </a:extLst>
          </p:cNvPr>
          <p:cNvSpPr txBox="1"/>
          <p:nvPr/>
        </p:nvSpPr>
        <p:spPr>
          <a:xfrm>
            <a:off x="323528" y="476672"/>
            <a:ext cx="8496944" cy="5632311"/>
          </a:xfrm>
          <a:prstGeom prst="rect">
            <a:avLst/>
          </a:prstGeom>
          <a:solidFill>
            <a:srgbClr val="FFFF00">
              <a:alpha val="45098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Faire de l’histoire des mathématiques : faire des mathématiques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(à partir de sources anciennes)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raisonnement mais aussi des compétences non cérébrales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Dépaysement  ←  oui</a:t>
            </a: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mais au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 judiciaire</a:t>
            </a:r>
            <a:endParaRPr lang="fr-F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 sur le sens des textes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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résolution de problèmes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Appropriation de contenus dans un contexte non vertical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Surprise (« hein ? ») →  investigation (« Pourquoi ? »)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personnelle : interprétations, regard critique… </a:t>
            </a:r>
          </a:p>
          <a:p>
            <a:endParaRPr lang="fr-F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88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4AD961-F52C-4ED7-8152-782E36737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71512"/>
            <a:ext cx="762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241D73-C970-4F04-9B93-E75FDE02FBE2}"/>
              </a:ext>
            </a:extLst>
          </p:cNvPr>
          <p:cNvSpPr/>
          <p:nvPr/>
        </p:nvSpPr>
        <p:spPr>
          <a:xfrm>
            <a:off x="2986547" y="2028616"/>
            <a:ext cx="317090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400" b="1" cap="none" spc="300" dirty="0">
                <a:ln w="1143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Merci</a:t>
            </a:r>
          </a:p>
          <a:p>
            <a:pPr algn="ctr"/>
            <a:r>
              <a:rPr lang="fr-FR" sz="4400" b="1" cap="none" spc="300" dirty="0">
                <a:ln w="1143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</a:p>
          <a:p>
            <a:pPr algn="ctr"/>
            <a:r>
              <a:rPr lang="fr-FR" sz="4400" b="1" cap="none" spc="300" dirty="0">
                <a:ln w="1143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votre</a:t>
            </a:r>
          </a:p>
          <a:p>
            <a:pPr algn="ctr"/>
            <a:r>
              <a:rPr lang="fr-FR" sz="4400" b="1" cap="none" spc="300" dirty="0">
                <a:ln w="1143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attention </a:t>
            </a:r>
            <a:r>
              <a:rPr lang="en-US" sz="4400" b="1" cap="none" spc="300" dirty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602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889</Words>
  <Application>Microsoft Office PowerPoint</Application>
  <PresentationFormat>Affichage à l'écran (4:3)</PresentationFormat>
  <Paragraphs>173</Paragraphs>
  <Slides>65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4" baseType="lpstr">
      <vt:lpstr>Arial</vt:lpstr>
      <vt:lpstr>Calibri</vt:lpstr>
      <vt:lpstr>Calibri Light</vt:lpstr>
      <vt:lpstr>Cambria Math</vt:lpstr>
      <vt:lpstr>Symbol</vt:lpstr>
      <vt:lpstr>Times New Roman</vt:lpstr>
      <vt:lpstr>Thème Office</vt:lpstr>
      <vt:lpstr>2_Thème Office</vt:lpstr>
      <vt:lpstr>Équation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L'histoire des mathématiques  dans les classes :  questionner les pratiques,  s'interroger sur le savoir</dc:title>
  <dc:creator>Frederic Metin</dc:creator>
  <cp:lastModifiedBy>Frederic Metin</cp:lastModifiedBy>
  <cp:revision>82</cp:revision>
  <dcterms:created xsi:type="dcterms:W3CDTF">2021-08-24T10:32:07Z</dcterms:created>
  <dcterms:modified xsi:type="dcterms:W3CDTF">2022-03-25T06:40:44Z</dcterms:modified>
</cp:coreProperties>
</file>